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6858000" cx="12192000"/>
  <p:notesSz cx="6858000" cy="9144000"/>
  <p:embeddedFontLst>
    <p:embeddedFont>
      <p:font typeface="Quattrocento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92">
          <p15:clr>
            <a:srgbClr val="A4A3A4"/>
          </p15:clr>
        </p15:guide>
        <p15:guide id="2" pos="1200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gOdxcZqyexukysIEhUUlKGwkce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F07C12-0F9A-4709-AFFB-3E4541F518AA}">
  <a:tblStyle styleId="{E6F07C12-0F9A-4709-AFFB-3E4541F518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9EFF7"/>
          </a:solidFill>
        </a:fill>
      </a:tcStyle>
    </a:band1H>
    <a:band2H>
      <a:tcTxStyle/>
    </a:band2H>
    <a:band1V>
      <a:tcTxStyle/>
      <a:tcStyle>
        <a:fill>
          <a:solidFill>
            <a:srgbClr val="E9EFF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92" orient="horz"/>
        <p:guide pos="120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QuattrocentoSans-bold.fntdata"/><Relationship Id="rId3" Type="http://schemas.openxmlformats.org/officeDocument/2006/relationships/presProps" Target="presProps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font" Target="fonts/QuattrocentoSans-regular.fntdata"/><Relationship Id="rId2" Type="http://schemas.openxmlformats.org/officeDocument/2006/relationships/viewProps" Target="viewProps.xml"/><Relationship Id="rId20" Type="http://schemas.openxmlformats.org/officeDocument/2006/relationships/font" Target="fonts/QuattrocentoSans-boldItalic.fntdata"/><Relationship Id="rId16" Type="http://schemas.openxmlformats.org/officeDocument/2006/relationships/slide" Target="slides/slide9.xml"/><Relationship Id="rId1" Type="http://schemas.openxmlformats.org/officeDocument/2006/relationships/theme" Target="theme/theme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customXml" Target="../customXml/item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font" Target="fonts/QuattrocentoSans-italic.fntdata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Industry specializations, Philadelphia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EPM 20+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Cloud BI- 50+</a:t>
            </a:r>
            <a:endParaRPr/>
          </a:p>
        </p:txBody>
      </p:sp>
      <p:sp>
        <p:nvSpPr>
          <p:cNvPr id="311" name="Google Shape;31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11" Type="http://schemas.openxmlformats.org/officeDocument/2006/relationships/image" Target="../media/image11.jpg"/><Relationship Id="rId10" Type="http://schemas.openxmlformats.org/officeDocument/2006/relationships/image" Target="../media/image4.png"/><Relationship Id="rId9" Type="http://schemas.openxmlformats.org/officeDocument/2006/relationships/image" Target="../media/image3.png"/><Relationship Id="rId5" Type="http://schemas.openxmlformats.org/officeDocument/2006/relationships/image" Target="../media/image17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150"/>
            <a:ext cx="12192000" cy="6034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64">
          <p15:clr>
            <a:srgbClr val="FBAE40"/>
          </p15:clr>
        </p15:guide>
        <p15:guide id="2" pos="73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type="title"/>
          </p:nvPr>
        </p:nvSpPr>
        <p:spPr>
          <a:xfrm>
            <a:off x="7006" y="24710"/>
            <a:ext cx="11889827" cy="724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indent="-3810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2pPr>
            <a:lvl3pPr indent="-355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idx="1" type="body"/>
          </p:nvPr>
        </p:nvSpPr>
        <p:spPr>
          <a:xfrm>
            <a:off x="431529" y="934186"/>
            <a:ext cx="11303270" cy="4901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p17"/>
          <p:cNvSpPr txBox="1"/>
          <p:nvPr>
            <p:ph idx="11" type="ftr"/>
          </p:nvPr>
        </p:nvSpPr>
        <p:spPr>
          <a:xfrm>
            <a:off x="4102702" y="582673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17"/>
          <p:cNvSpPr txBox="1"/>
          <p:nvPr>
            <p:ph idx="12" type="sldNum"/>
          </p:nvPr>
        </p:nvSpPr>
        <p:spPr>
          <a:xfrm>
            <a:off x="8610600" y="558772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7"/>
          <p:cNvSpPr txBox="1"/>
          <p:nvPr>
            <p:ph type="title"/>
          </p:nvPr>
        </p:nvSpPr>
        <p:spPr>
          <a:xfrm>
            <a:off x="431529" y="243694"/>
            <a:ext cx="11284423" cy="583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791"/>
            <a:ext cx="12192000" cy="6075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8"/>
          <p:cNvSpPr txBox="1"/>
          <p:nvPr>
            <p:ph type="title"/>
          </p:nvPr>
        </p:nvSpPr>
        <p:spPr>
          <a:xfrm>
            <a:off x="0" y="2800865"/>
            <a:ext cx="6234545" cy="2108886"/>
          </a:xfrm>
          <a:prstGeom prst="rect">
            <a:avLst/>
          </a:prstGeom>
          <a:solidFill>
            <a:srgbClr val="00A5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1" type="body"/>
          </p:nvPr>
        </p:nvSpPr>
        <p:spPr>
          <a:xfrm>
            <a:off x="-1" y="5265682"/>
            <a:ext cx="6127531" cy="644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1" name="Google Shape;171;p18"/>
          <p:cNvSpPr/>
          <p:nvPr/>
        </p:nvSpPr>
        <p:spPr>
          <a:xfrm>
            <a:off x="6234545" y="2800865"/>
            <a:ext cx="52207" cy="2108886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0" y="6251566"/>
            <a:ext cx="12192000" cy="6064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>
            <a:off x="0" y="0"/>
            <a:ext cx="12188825" cy="914400"/>
          </a:xfrm>
          <a:prstGeom prst="rect">
            <a:avLst/>
          </a:prstGeom>
          <a:solidFill>
            <a:srgbClr val="2964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12"/>
          <p:cNvCxnSpPr/>
          <p:nvPr/>
        </p:nvCxnSpPr>
        <p:spPr>
          <a:xfrm>
            <a:off x="0" y="6175512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9CC2E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" name="Google Shape;45;p12"/>
          <p:cNvSpPr txBox="1"/>
          <p:nvPr>
            <p:ph type="title"/>
          </p:nvPr>
        </p:nvSpPr>
        <p:spPr>
          <a:xfrm>
            <a:off x="431529" y="243694"/>
            <a:ext cx="11284423" cy="583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About Us">
  <p:cSld name="2_About U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-21739" y="119016"/>
            <a:ext cx="12192000" cy="5573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8" name="Google Shape;48;p13"/>
          <p:cNvSpPr txBox="1"/>
          <p:nvPr/>
        </p:nvSpPr>
        <p:spPr>
          <a:xfrm>
            <a:off x="308529" y="274810"/>
            <a:ext cx="11574941" cy="583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Quattrocento Sans"/>
              <a:buNone/>
            </a:pPr>
            <a:r>
              <a:rPr lang="en-US" sz="3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Global Presence</a:t>
            </a:r>
            <a:endParaRPr/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7037" y="1335818"/>
            <a:ext cx="6776449" cy="370828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/>
          <p:nvPr/>
        </p:nvSpPr>
        <p:spPr>
          <a:xfrm>
            <a:off x="4753540" y="2783730"/>
            <a:ext cx="826197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Quattrocento Sa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Pune</a:t>
            </a:r>
            <a:endParaRPr/>
          </a:p>
        </p:txBody>
      </p:sp>
      <p:sp>
        <p:nvSpPr>
          <p:cNvPr id="51" name="Google Shape;51;p13"/>
          <p:cNvSpPr txBox="1"/>
          <p:nvPr/>
        </p:nvSpPr>
        <p:spPr>
          <a:xfrm>
            <a:off x="840962" y="2419904"/>
            <a:ext cx="742511" cy="258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000"/>
              <a:buFont typeface="Quattrocento Sans"/>
              <a:buNone/>
            </a:pPr>
            <a:r>
              <a:rPr b="1" i="0" lang="en-US" sz="1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r>
              <a:rPr b="0" i="0" lang="en-US" sz="12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San Jose</a:t>
            </a:r>
            <a:endParaRPr b="0" i="0" sz="105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688166" y="2780931"/>
            <a:ext cx="2170293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Quattrocento Sa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Orange County</a:t>
            </a: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1645761" y="2782693"/>
            <a:ext cx="52241" cy="522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1530385" y="2561250"/>
            <a:ext cx="128659" cy="128659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5374460" y="3008331"/>
            <a:ext cx="52241" cy="522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242812" y="2670405"/>
            <a:ext cx="52241" cy="522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50510" y="2584108"/>
            <a:ext cx="1131006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Quattrocento Sa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Atlanta</a:t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432929" y="3079352"/>
            <a:ext cx="52241" cy="522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5426701" y="3114289"/>
            <a:ext cx="1539588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Quattrocento Sa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Hyderabad</a:t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4031171" y="2246208"/>
            <a:ext cx="52241" cy="522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974064" y="1878333"/>
            <a:ext cx="1511106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Quattrocento Sa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Vienna, Austria</a:t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2600267" y="2309138"/>
            <a:ext cx="52241" cy="522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655885" y="2293894"/>
            <a:ext cx="1392668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Quattrocento Sa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Philadelphia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0" y="5569432"/>
            <a:ext cx="12192000" cy="10876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0" y="6657117"/>
            <a:ext cx="12215866" cy="104114"/>
          </a:xfrm>
          <a:prstGeom prst="rect">
            <a:avLst/>
          </a:prstGeom>
          <a:solidFill>
            <a:srgbClr val="00A5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66" name="Google Shape;66;p13"/>
          <p:cNvGrpSpPr/>
          <p:nvPr/>
        </p:nvGrpSpPr>
        <p:grpSpPr>
          <a:xfrm>
            <a:off x="9168235" y="5631298"/>
            <a:ext cx="821059" cy="1035290"/>
            <a:chOff x="9934448" y="5631635"/>
            <a:chExt cx="821059" cy="1035290"/>
          </a:xfrm>
        </p:grpSpPr>
        <p:sp>
          <p:nvSpPr>
            <p:cNvPr id="67" name="Google Shape;67;p13"/>
            <p:cNvSpPr txBox="1"/>
            <p:nvPr/>
          </p:nvSpPr>
          <p:spPr>
            <a:xfrm>
              <a:off x="9934448" y="6297593"/>
              <a:ext cx="8210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5DD"/>
                </a:buClr>
                <a:buSzPts val="1800"/>
                <a:buFont typeface="Quattrocento Sans"/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Media</a:t>
              </a:r>
              <a:endParaRPr/>
            </a:p>
          </p:txBody>
        </p:sp>
        <p:pic>
          <p:nvPicPr>
            <p:cNvPr id="68" name="Google Shape;68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974271" y="5631635"/>
              <a:ext cx="674201" cy="7059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" name="Google Shape;69;p13"/>
          <p:cNvGrpSpPr/>
          <p:nvPr/>
        </p:nvGrpSpPr>
        <p:grpSpPr>
          <a:xfrm>
            <a:off x="8027916" y="5694054"/>
            <a:ext cx="718466" cy="993483"/>
            <a:chOff x="8619177" y="5696116"/>
            <a:chExt cx="718466" cy="993483"/>
          </a:xfrm>
        </p:grpSpPr>
        <p:pic>
          <p:nvPicPr>
            <p:cNvPr descr="Image result for retail icon" id="70" name="Google Shape;70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85573" y="5696116"/>
              <a:ext cx="616472" cy="620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3"/>
            <p:cNvSpPr txBox="1"/>
            <p:nvPr/>
          </p:nvSpPr>
          <p:spPr>
            <a:xfrm>
              <a:off x="8619177" y="6320267"/>
              <a:ext cx="7184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A5DD"/>
                </a:buClr>
                <a:buSzPts val="1800"/>
                <a:buFont typeface="Quattrocento Sans"/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Retail</a:t>
              </a:r>
              <a:endParaRPr/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289060" y="5634457"/>
            <a:ext cx="946093" cy="1037870"/>
            <a:chOff x="289060" y="5634457"/>
            <a:chExt cx="946093" cy="1037870"/>
          </a:xfrm>
        </p:grpSpPr>
        <p:pic>
          <p:nvPicPr>
            <p:cNvPr id="73" name="Google Shape;7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7623" y="5634457"/>
              <a:ext cx="626907" cy="6564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13"/>
            <p:cNvSpPr txBox="1"/>
            <p:nvPr/>
          </p:nvSpPr>
          <p:spPr>
            <a:xfrm>
              <a:off x="289060" y="6302995"/>
              <a:ext cx="94609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Services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1445205" y="5646423"/>
            <a:ext cx="1130438" cy="1035442"/>
            <a:chOff x="1445205" y="5646423"/>
            <a:chExt cx="1130438" cy="1035442"/>
          </a:xfrm>
        </p:grpSpPr>
        <p:pic>
          <p:nvPicPr>
            <p:cNvPr id="76" name="Google Shape;76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719756" y="5646423"/>
              <a:ext cx="632329" cy="598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13"/>
            <p:cNvSpPr txBox="1"/>
            <p:nvPr/>
          </p:nvSpPr>
          <p:spPr>
            <a:xfrm>
              <a:off x="1445205" y="6312533"/>
              <a:ext cx="11304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High-Tech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2754604" y="5589348"/>
            <a:ext cx="1577676" cy="1075538"/>
            <a:chOff x="2754604" y="5589348"/>
            <a:chExt cx="1577676" cy="1075538"/>
          </a:xfrm>
        </p:grpSpPr>
        <p:pic>
          <p:nvPicPr>
            <p:cNvPr id="79" name="Google Shape;79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22688" y="5589348"/>
              <a:ext cx="618753" cy="6479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13"/>
            <p:cNvSpPr txBox="1"/>
            <p:nvPr/>
          </p:nvSpPr>
          <p:spPr>
            <a:xfrm>
              <a:off x="2754604" y="6295554"/>
              <a:ext cx="15776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Manufacturing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4380578" y="5672273"/>
            <a:ext cx="827471" cy="1005633"/>
            <a:chOff x="4380578" y="5672273"/>
            <a:chExt cx="827471" cy="1005633"/>
          </a:xfrm>
        </p:grpSpPr>
        <p:pic>
          <p:nvPicPr>
            <p:cNvPr id="82" name="Google Shape;82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583521" y="5672273"/>
              <a:ext cx="568990" cy="595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" name="Google Shape;83;p13"/>
            <p:cNvSpPr txBox="1"/>
            <p:nvPr/>
          </p:nvSpPr>
          <p:spPr>
            <a:xfrm>
              <a:off x="4380578" y="6308574"/>
              <a:ext cx="8274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Energy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5387010" y="5613215"/>
            <a:ext cx="1274708" cy="1064691"/>
            <a:chOff x="5387010" y="5613215"/>
            <a:chExt cx="1274708" cy="1064691"/>
          </a:xfrm>
        </p:grpSpPr>
        <p:pic>
          <p:nvPicPr>
            <p:cNvPr descr="Image result for life sciences icon orange" id="85" name="Google Shape;85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5722808" y="5613215"/>
              <a:ext cx="702907" cy="6828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13"/>
            <p:cNvSpPr txBox="1"/>
            <p:nvPr/>
          </p:nvSpPr>
          <p:spPr>
            <a:xfrm>
              <a:off x="5387010" y="6308574"/>
              <a:ext cx="12747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Healthcare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6778931" y="5615290"/>
            <a:ext cx="910827" cy="1057443"/>
            <a:chOff x="6778931" y="5615290"/>
            <a:chExt cx="910827" cy="1057443"/>
          </a:xfrm>
        </p:grpSpPr>
        <p:pic>
          <p:nvPicPr>
            <p:cNvPr id="88" name="Google Shape;88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6895920" y="5615290"/>
              <a:ext cx="721990" cy="721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" name="Google Shape;89;p13"/>
            <p:cNvSpPr txBox="1"/>
            <p:nvPr/>
          </p:nvSpPr>
          <p:spPr>
            <a:xfrm>
              <a:off x="6778931" y="6303401"/>
              <a:ext cx="9108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Finance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10036326" y="5670257"/>
            <a:ext cx="1401346" cy="1011608"/>
            <a:chOff x="10521772" y="5706082"/>
            <a:chExt cx="1401346" cy="1011608"/>
          </a:xfrm>
        </p:grpSpPr>
        <p:pic>
          <p:nvPicPr>
            <p:cNvPr descr="Image result for public sector icon" id="91" name="Google Shape;91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864979" y="5706082"/>
              <a:ext cx="606699" cy="5848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13"/>
            <p:cNvSpPr txBox="1"/>
            <p:nvPr/>
          </p:nvSpPr>
          <p:spPr>
            <a:xfrm>
              <a:off x="10521772" y="6348358"/>
              <a:ext cx="140134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A5DD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Public Sector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1911222" y="1777520"/>
            <a:ext cx="1632220" cy="28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ts val="1400"/>
              <a:buFont typeface="Quattrocento Sans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Toronto, Canada</a:t>
            </a: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2518367" y="2138444"/>
            <a:ext cx="52241" cy="5224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64">
          <p15:clr>
            <a:srgbClr val="FBAE40"/>
          </p15:clr>
        </p15:guide>
        <p15:guide id="2" pos="7392">
          <p15:clr>
            <a:srgbClr val="FBAE40"/>
          </p15:clr>
        </p15:guide>
        <p15:guide id="3" orient="horz" pos="3840">
          <p15:clr>
            <a:srgbClr val="FBAE40"/>
          </p15:clr>
        </p15:guide>
        <p15:guide id="4" orient="horz" pos="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7791"/>
            <a:ext cx="12192000" cy="607566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>
            <p:ph type="title"/>
          </p:nvPr>
        </p:nvSpPr>
        <p:spPr>
          <a:xfrm>
            <a:off x="0" y="2800865"/>
            <a:ext cx="6234545" cy="2108886"/>
          </a:xfrm>
          <a:prstGeom prst="rect">
            <a:avLst/>
          </a:prstGeom>
          <a:solidFill>
            <a:srgbClr val="00A5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-1" y="5265682"/>
            <a:ext cx="6127531" cy="644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9" name="Google Shape;99;p16"/>
          <p:cNvSpPr/>
          <p:nvPr/>
        </p:nvSpPr>
        <p:spPr>
          <a:xfrm>
            <a:off x="6234545" y="2800865"/>
            <a:ext cx="52207" cy="2108886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6"/>
          <p:cNvSpPr/>
          <p:nvPr/>
        </p:nvSpPr>
        <p:spPr>
          <a:xfrm>
            <a:off x="0" y="6251566"/>
            <a:ext cx="12192000" cy="606434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431529" y="934186"/>
            <a:ext cx="11303270" cy="4901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431529" y="243694"/>
            <a:ext cx="11284423" cy="583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1219200" y="2209800"/>
            <a:ext cx="10363200" cy="3794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429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1219200" y="1092200"/>
            <a:ext cx="10261600" cy="7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lt1"/>
              </a:buClr>
              <a:buSzPts val="3733"/>
              <a:buNone/>
              <a:defRPr sz="3733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366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/>
          <p:nvPr/>
        </p:nvSpPr>
        <p:spPr>
          <a:xfrm flipH="1" rot="-10380000">
            <a:off x="4221004" y="1108077"/>
            <a:ext cx="70104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/>
          <p:nvPr/>
        </p:nvSpPr>
        <p:spPr>
          <a:xfrm flipH="1" rot="-10380000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 txBox="1"/>
          <p:nvPr>
            <p:ph type="title"/>
          </p:nvPr>
        </p:nvSpPr>
        <p:spPr>
          <a:xfrm>
            <a:off x="812800" y="1176996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67"/>
              <a:buFont typeface="Arial"/>
              <a:buNone/>
              <a:defRPr b="1" sz="26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733"/>
              <a:buFont typeface="Arial"/>
              <a:buNone/>
              <a:defRPr sz="1733"/>
            </a:lvl1pPr>
            <a:lvl2pPr indent="-3302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13245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indent="-3048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2" type="sldNum"/>
          </p:nvPr>
        </p:nvSpPr>
        <p:spPr>
          <a:xfrm>
            <a:off x="10769600" y="6356352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24"/>
          <p:cNvSpPr/>
          <p:nvPr>
            <p:ph idx="2" type="pic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24"/>
          <p:cNvSpPr/>
          <p:nvPr/>
        </p:nvSpPr>
        <p:spPr>
          <a:xfrm flipH="1" rot="10800000">
            <a:off x="-12700" y="5816600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B95815">
                  <a:alpha val="44705"/>
                </a:srgbClr>
              </a:gs>
              <a:gs pos="100000">
                <a:srgbClr val="959595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 flipH="1" rot="10800000">
            <a:off x="5842000" y="6219827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787878">
                  <a:alpha val="29803"/>
                </a:srgbClr>
              </a:gs>
              <a:gs pos="80000">
                <a:srgbClr val="F06608">
                  <a:alpha val="44705"/>
                </a:srgbClr>
              </a:gs>
              <a:gs pos="100000">
                <a:srgbClr val="F06608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.xml"/><Relationship Id="rId10" Type="http://schemas.openxmlformats.org/officeDocument/2006/relationships/slideLayout" Target="../slideLayouts/slideLayout3.xml"/><Relationship Id="rId13" Type="http://schemas.openxmlformats.org/officeDocument/2006/relationships/slideLayout" Target="../slideLayouts/slideLayout6.xml"/><Relationship Id="rId12" Type="http://schemas.openxmlformats.org/officeDocument/2006/relationships/slideLayout" Target="../slideLayouts/slideLayout5.xml"/><Relationship Id="rId1" Type="http://schemas.openxmlformats.org/officeDocument/2006/relationships/image" Target="../media/image43.png"/><Relationship Id="rId2" Type="http://schemas.openxmlformats.org/officeDocument/2006/relationships/image" Target="../media/image15.jpg"/><Relationship Id="rId3" Type="http://schemas.openxmlformats.org/officeDocument/2006/relationships/image" Target="../media/image12.png"/><Relationship Id="rId4" Type="http://schemas.openxmlformats.org/officeDocument/2006/relationships/image" Target="../media/image40.gif"/><Relationship Id="rId9" Type="http://schemas.openxmlformats.org/officeDocument/2006/relationships/slideLayout" Target="../slideLayouts/slideLayout2.xml"/><Relationship Id="rId15" Type="http://schemas.openxmlformats.org/officeDocument/2006/relationships/slideLayout" Target="../slideLayouts/slideLayout8.xml"/><Relationship Id="rId14" Type="http://schemas.openxmlformats.org/officeDocument/2006/relationships/slideLayout" Target="../slideLayouts/slideLayout7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" Type="http://schemas.openxmlformats.org/officeDocument/2006/relationships/image" Target="../media/image15.jpg"/><Relationship Id="rId2" Type="http://schemas.openxmlformats.org/officeDocument/2006/relationships/image" Target="../media/image12.png"/><Relationship Id="rId3" Type="http://schemas.openxmlformats.org/officeDocument/2006/relationships/image" Target="../media/image40.gif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43.png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/>
          <p:nvPr/>
        </p:nvSpPr>
        <p:spPr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/>
          <p:nvPr/>
        </p:nvSpPr>
        <p:spPr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0"/>
          <p:cNvSpPr/>
          <p:nvPr/>
        </p:nvSpPr>
        <p:spPr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0"/>
          <p:cNvSpPr/>
          <p:nvPr/>
        </p:nvSpPr>
        <p:spPr>
          <a:xfrm>
            <a:off x="0" y="-2001"/>
            <a:ext cx="12192000" cy="1818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 rot="10800000">
            <a:off x="0" y="177575"/>
            <a:ext cx="12192623" cy="45719"/>
          </a:xfrm>
          <a:prstGeom prst="rect">
            <a:avLst/>
          </a:prstGeom>
          <a:gradFill>
            <a:gsLst>
              <a:gs pos="0">
                <a:srgbClr val="2E75B5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flipH="1" rot="10800000">
            <a:off x="322332" y="224646"/>
            <a:ext cx="11870373" cy="45719"/>
          </a:xfrm>
          <a:prstGeom prst="rect">
            <a:avLst/>
          </a:prstGeom>
          <a:gradFill>
            <a:gsLst>
              <a:gs pos="0">
                <a:srgbClr val="9CC2E5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12003807" y="-1"/>
            <a:ext cx="217283" cy="176223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0"/>
          <p:cNvSpPr/>
          <p:nvPr/>
        </p:nvSpPr>
        <p:spPr>
          <a:xfrm>
            <a:off x="11831300" y="90577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0"/>
          <p:cNvSpPr/>
          <p:nvPr/>
        </p:nvSpPr>
        <p:spPr>
          <a:xfrm>
            <a:off x="10574200" y="0"/>
            <a:ext cx="1616650" cy="177575"/>
          </a:xfrm>
          <a:prstGeom prst="rect">
            <a:avLst/>
          </a:prstGeom>
          <a:gradFill>
            <a:gsLst>
              <a:gs pos="0">
                <a:srgbClr val="7F7F7F">
                  <a:alpha val="0"/>
                </a:srgbClr>
              </a:gs>
              <a:gs pos="100000">
                <a:srgbClr val="2E75B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/>
          <p:nvPr/>
        </p:nvSpPr>
        <p:spPr>
          <a:xfrm>
            <a:off x="11665557" y="10349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0"/>
          <p:cNvSpPr/>
          <p:nvPr/>
        </p:nvSpPr>
        <p:spPr>
          <a:xfrm>
            <a:off x="11496993" y="87066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0"/>
          <p:cNvSpPr/>
          <p:nvPr/>
        </p:nvSpPr>
        <p:spPr>
          <a:xfrm>
            <a:off x="11311876" y="-6584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0"/>
          <p:cNvSpPr/>
          <p:nvPr/>
        </p:nvSpPr>
        <p:spPr>
          <a:xfrm>
            <a:off x="11140920" y="91150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10"/>
          <p:cNvCxnSpPr/>
          <p:nvPr/>
        </p:nvCxnSpPr>
        <p:spPr>
          <a:xfrm rot="10800000">
            <a:off x="10629901" y="87066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10"/>
          <p:cNvCxnSpPr/>
          <p:nvPr/>
        </p:nvCxnSpPr>
        <p:spPr>
          <a:xfrm rot="10800000">
            <a:off x="10450134" y="125690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10"/>
          <p:cNvCxnSpPr/>
          <p:nvPr/>
        </p:nvCxnSpPr>
        <p:spPr>
          <a:xfrm rot="10800000">
            <a:off x="10161148" y="164675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" name="Google Shape;30;p10"/>
          <p:cNvCxnSpPr/>
          <p:nvPr/>
        </p:nvCxnSpPr>
        <p:spPr>
          <a:xfrm rot="10800000">
            <a:off x="10725797" y="55125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" name="Google Shape;3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" name="Google Shape;33;p10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10600984" y="6344711"/>
            <a:ext cx="1034798" cy="38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Google Shape;34;p10"/>
          <p:cNvCxnSpPr/>
          <p:nvPr/>
        </p:nvCxnSpPr>
        <p:spPr>
          <a:xfrm>
            <a:off x="-4781" y="620698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9CC2E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" name="Google Shape;3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67553" y="6231902"/>
            <a:ext cx="1131514" cy="6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2937" y="6309123"/>
            <a:ext cx="1356034" cy="45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7729" y="6255639"/>
            <a:ext cx="1518003" cy="60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4886" y="6286916"/>
            <a:ext cx="1617290" cy="42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63182" y="6183877"/>
            <a:ext cx="1678660" cy="71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84268" y="6245176"/>
            <a:ext cx="1131514" cy="59130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7" name="Google Shape;12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14"/>
          <p:cNvSpPr/>
          <p:nvPr/>
        </p:nvSpPr>
        <p:spPr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0" y="-2001"/>
            <a:ext cx="12192000" cy="181883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 flipH="1" rot="10800000">
            <a:off x="0" y="177575"/>
            <a:ext cx="12192623" cy="45719"/>
          </a:xfrm>
          <a:prstGeom prst="rect">
            <a:avLst/>
          </a:prstGeom>
          <a:gradFill>
            <a:gsLst>
              <a:gs pos="0">
                <a:srgbClr val="2E75B5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 flipH="1" rot="10800000">
            <a:off x="322332" y="224646"/>
            <a:ext cx="11870373" cy="45719"/>
          </a:xfrm>
          <a:prstGeom prst="rect">
            <a:avLst/>
          </a:prstGeom>
          <a:gradFill>
            <a:gsLst>
              <a:gs pos="0">
                <a:srgbClr val="9CC2E5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12003807" y="-1"/>
            <a:ext cx="217283" cy="176223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11831300" y="90577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/>
          <p:nvPr/>
        </p:nvSpPr>
        <p:spPr>
          <a:xfrm>
            <a:off x="10574200" y="0"/>
            <a:ext cx="1616650" cy="177575"/>
          </a:xfrm>
          <a:prstGeom prst="rect">
            <a:avLst/>
          </a:prstGeom>
          <a:gradFill>
            <a:gsLst>
              <a:gs pos="0">
                <a:srgbClr val="7F7F7F">
                  <a:alpha val="0"/>
                </a:srgbClr>
              </a:gs>
              <a:gs pos="100000">
                <a:srgbClr val="2E75B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11665557" y="10349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4"/>
          <p:cNvSpPr/>
          <p:nvPr/>
        </p:nvSpPr>
        <p:spPr>
          <a:xfrm>
            <a:off x="11496993" y="87066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/>
          <p:nvPr/>
        </p:nvSpPr>
        <p:spPr>
          <a:xfrm>
            <a:off x="11311876" y="-6584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11140920" y="91150"/>
            <a:ext cx="213390" cy="133496"/>
          </a:xfrm>
          <a:prstGeom prst="rect">
            <a:avLst/>
          </a:prstGeom>
          <a:solidFill>
            <a:schemeClr val="lt1">
              <a:alpha val="1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14"/>
          <p:cNvCxnSpPr/>
          <p:nvPr/>
        </p:nvCxnSpPr>
        <p:spPr>
          <a:xfrm rot="10800000">
            <a:off x="10629901" y="87066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" name="Google Shape;144;p14"/>
          <p:cNvCxnSpPr/>
          <p:nvPr/>
        </p:nvCxnSpPr>
        <p:spPr>
          <a:xfrm rot="10800000">
            <a:off x="10450134" y="125690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" name="Google Shape;145;p14"/>
          <p:cNvCxnSpPr/>
          <p:nvPr/>
        </p:nvCxnSpPr>
        <p:spPr>
          <a:xfrm rot="10800000">
            <a:off x="10161148" y="164675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" name="Google Shape;146;p14"/>
          <p:cNvCxnSpPr/>
          <p:nvPr/>
        </p:nvCxnSpPr>
        <p:spPr>
          <a:xfrm rot="10800000">
            <a:off x="10725797" y="55125"/>
            <a:ext cx="1463583" cy="1722"/>
          </a:xfrm>
          <a:prstGeom prst="straightConnector1">
            <a:avLst/>
          </a:prstGeom>
          <a:noFill/>
          <a:ln cap="flat" cmpd="sng" w="12700">
            <a:solidFill>
              <a:srgbClr val="2E75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7" name="Google Shape;14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Google Shape;14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1/4/2022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0" y="6175512"/>
            <a:ext cx="12192000" cy="682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14"/>
          <p:cNvCxnSpPr/>
          <p:nvPr/>
        </p:nvCxnSpPr>
        <p:spPr>
          <a:xfrm>
            <a:off x="-4781" y="6206980"/>
            <a:ext cx="12192000" cy="0"/>
          </a:xfrm>
          <a:prstGeom prst="straightConnector1">
            <a:avLst/>
          </a:prstGeom>
          <a:noFill/>
          <a:ln cap="flat" cmpd="sng" w="25400">
            <a:solidFill>
              <a:srgbClr val="9CC2E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" name="Google Shape;152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767553" y="6231902"/>
            <a:ext cx="1131514" cy="61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2937" y="6309123"/>
            <a:ext cx="1356034" cy="45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7729" y="6255639"/>
            <a:ext cx="1518003" cy="60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886" y="6286916"/>
            <a:ext cx="1617290" cy="428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63182" y="6183877"/>
            <a:ext cx="1678660" cy="71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2689" y="6225060"/>
            <a:ext cx="1131514" cy="591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00984" y="6344711"/>
            <a:ext cx="1034798" cy="388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8"/>
    <p:sldLayoutId id="2147483660" r:id="rId9"/>
    <p:sldLayoutId id="2147483661" r:id="rId10"/>
    <p:sldLayoutId id="214748366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39.jpg"/><Relationship Id="rId9" Type="http://schemas.openxmlformats.org/officeDocument/2006/relationships/image" Target="../media/image65.png"/><Relationship Id="rId5" Type="http://schemas.openxmlformats.org/officeDocument/2006/relationships/image" Target="../media/image26.png"/><Relationship Id="rId6" Type="http://schemas.openxmlformats.org/officeDocument/2006/relationships/image" Target="../media/image23.png"/><Relationship Id="rId7" Type="http://schemas.openxmlformats.org/officeDocument/2006/relationships/image" Target="../media/image29.png"/><Relationship Id="rId8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70.png"/><Relationship Id="rId42" Type="http://schemas.openxmlformats.org/officeDocument/2006/relationships/image" Target="../media/image75.jpg"/><Relationship Id="rId41" Type="http://schemas.openxmlformats.org/officeDocument/2006/relationships/image" Target="../media/image66.png"/><Relationship Id="rId44" Type="http://schemas.openxmlformats.org/officeDocument/2006/relationships/image" Target="../media/image73.png"/><Relationship Id="rId43" Type="http://schemas.openxmlformats.org/officeDocument/2006/relationships/image" Target="../media/image72.png"/><Relationship Id="rId46" Type="http://schemas.openxmlformats.org/officeDocument/2006/relationships/image" Target="../media/image124.png"/><Relationship Id="rId45" Type="http://schemas.openxmlformats.org/officeDocument/2006/relationships/image" Target="../media/image83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hyperlink" Target="http://www.fireeye.com/" TargetMode="External"/><Relationship Id="rId48" Type="http://schemas.openxmlformats.org/officeDocument/2006/relationships/image" Target="../media/image77.png"/><Relationship Id="rId47" Type="http://schemas.openxmlformats.org/officeDocument/2006/relationships/image" Target="../media/image89.png"/><Relationship Id="rId49" Type="http://schemas.openxmlformats.org/officeDocument/2006/relationships/image" Target="../media/image76.png"/><Relationship Id="rId5" Type="http://schemas.openxmlformats.org/officeDocument/2006/relationships/image" Target="../media/image32.png"/><Relationship Id="rId6" Type="http://schemas.openxmlformats.org/officeDocument/2006/relationships/image" Target="../media/image33.jp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31" Type="http://schemas.openxmlformats.org/officeDocument/2006/relationships/image" Target="../media/image63.png"/><Relationship Id="rId30" Type="http://schemas.openxmlformats.org/officeDocument/2006/relationships/image" Target="../media/image62.png"/><Relationship Id="rId33" Type="http://schemas.openxmlformats.org/officeDocument/2006/relationships/image" Target="../media/image74.jpg"/><Relationship Id="rId32" Type="http://schemas.openxmlformats.org/officeDocument/2006/relationships/image" Target="../media/image57.jpg"/><Relationship Id="rId35" Type="http://schemas.openxmlformats.org/officeDocument/2006/relationships/image" Target="../media/image59.gif"/><Relationship Id="rId34" Type="http://schemas.openxmlformats.org/officeDocument/2006/relationships/image" Target="../media/image60.png"/><Relationship Id="rId37" Type="http://schemas.openxmlformats.org/officeDocument/2006/relationships/hyperlink" Target="http://www.google.com/url?sa=i&amp;source=images&amp;cd=&amp;cad=rja&amp;docid=gHN4XqzGrjz71M&amp;tbnid=pUi69kCxP1NhXM:&amp;ved=0CAgQjRwwAA&amp;url=http://www.quicklogic.com/corporate/press/image-library/&amp;ei=jlKVUcnXDMOPrQfP04GoBA&amp;psig=AFQjCNFVpO1Q9MvUS15xkkx-NYRVdlzWww&amp;ust=1368826894296408" TargetMode="External"/><Relationship Id="rId36" Type="http://schemas.openxmlformats.org/officeDocument/2006/relationships/image" Target="../media/image69.jpg"/><Relationship Id="rId39" Type="http://schemas.openxmlformats.org/officeDocument/2006/relationships/image" Target="../media/image67.png"/><Relationship Id="rId38" Type="http://schemas.openxmlformats.org/officeDocument/2006/relationships/image" Target="../media/image64.jpg"/><Relationship Id="rId20" Type="http://schemas.openxmlformats.org/officeDocument/2006/relationships/image" Target="../media/image46.jpg"/><Relationship Id="rId22" Type="http://schemas.openxmlformats.org/officeDocument/2006/relationships/image" Target="../media/image61.png"/><Relationship Id="rId21" Type="http://schemas.openxmlformats.org/officeDocument/2006/relationships/image" Target="../media/image47.png"/><Relationship Id="rId24" Type="http://schemas.openxmlformats.org/officeDocument/2006/relationships/image" Target="../media/image54.png"/><Relationship Id="rId23" Type="http://schemas.openxmlformats.org/officeDocument/2006/relationships/image" Target="../media/image71.jpg"/><Relationship Id="rId60" Type="http://schemas.openxmlformats.org/officeDocument/2006/relationships/image" Target="../media/image86.png"/><Relationship Id="rId26" Type="http://schemas.openxmlformats.org/officeDocument/2006/relationships/image" Target="../media/image52.png"/><Relationship Id="rId25" Type="http://schemas.openxmlformats.org/officeDocument/2006/relationships/image" Target="../media/image55.png"/><Relationship Id="rId28" Type="http://schemas.openxmlformats.org/officeDocument/2006/relationships/image" Target="../media/image53.png"/><Relationship Id="rId27" Type="http://schemas.openxmlformats.org/officeDocument/2006/relationships/image" Target="../media/image68.png"/><Relationship Id="rId29" Type="http://schemas.openxmlformats.org/officeDocument/2006/relationships/image" Target="../media/image58.png"/><Relationship Id="rId51" Type="http://schemas.openxmlformats.org/officeDocument/2006/relationships/image" Target="../media/image84.png"/><Relationship Id="rId50" Type="http://schemas.openxmlformats.org/officeDocument/2006/relationships/image" Target="../media/image110.png"/><Relationship Id="rId53" Type="http://schemas.openxmlformats.org/officeDocument/2006/relationships/image" Target="../media/image79.png"/><Relationship Id="rId52" Type="http://schemas.openxmlformats.org/officeDocument/2006/relationships/image" Target="../media/image78.jpg"/><Relationship Id="rId11" Type="http://schemas.openxmlformats.org/officeDocument/2006/relationships/image" Target="../media/image48.jpg"/><Relationship Id="rId55" Type="http://schemas.openxmlformats.org/officeDocument/2006/relationships/image" Target="../media/image81.png"/><Relationship Id="rId10" Type="http://schemas.openxmlformats.org/officeDocument/2006/relationships/image" Target="../media/image38.png"/><Relationship Id="rId54" Type="http://schemas.openxmlformats.org/officeDocument/2006/relationships/image" Target="../media/image123.png"/><Relationship Id="rId13" Type="http://schemas.openxmlformats.org/officeDocument/2006/relationships/image" Target="../media/image41.png"/><Relationship Id="rId57" Type="http://schemas.openxmlformats.org/officeDocument/2006/relationships/image" Target="../media/image105.png"/><Relationship Id="rId12" Type="http://schemas.openxmlformats.org/officeDocument/2006/relationships/image" Target="../media/image42.png"/><Relationship Id="rId56" Type="http://schemas.openxmlformats.org/officeDocument/2006/relationships/image" Target="../media/image80.png"/><Relationship Id="rId15" Type="http://schemas.openxmlformats.org/officeDocument/2006/relationships/image" Target="../media/image51.jpg"/><Relationship Id="rId59" Type="http://schemas.openxmlformats.org/officeDocument/2006/relationships/image" Target="../media/image82.png"/><Relationship Id="rId14" Type="http://schemas.openxmlformats.org/officeDocument/2006/relationships/image" Target="../media/image45.jpg"/><Relationship Id="rId58" Type="http://schemas.openxmlformats.org/officeDocument/2006/relationships/image" Target="../media/image87.png"/><Relationship Id="rId17" Type="http://schemas.openxmlformats.org/officeDocument/2006/relationships/image" Target="../media/image49.png"/><Relationship Id="rId16" Type="http://schemas.openxmlformats.org/officeDocument/2006/relationships/image" Target="../media/image50.png"/><Relationship Id="rId19" Type="http://schemas.openxmlformats.org/officeDocument/2006/relationships/image" Target="../media/image56.png"/><Relationship Id="rId18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104.jpg"/><Relationship Id="rId5" Type="http://schemas.openxmlformats.org/officeDocument/2006/relationships/image" Target="../media/image85.png"/><Relationship Id="rId6" Type="http://schemas.openxmlformats.org/officeDocument/2006/relationships/image" Target="../media/image88.png"/><Relationship Id="rId7" Type="http://schemas.openxmlformats.org/officeDocument/2006/relationships/image" Target="../media/image96.jpg"/><Relationship Id="rId8" Type="http://schemas.openxmlformats.org/officeDocument/2006/relationships/image" Target="../media/image122.png"/><Relationship Id="rId11" Type="http://schemas.openxmlformats.org/officeDocument/2006/relationships/image" Target="../media/image92.png"/><Relationship Id="rId10" Type="http://schemas.openxmlformats.org/officeDocument/2006/relationships/image" Target="../media/image99.jpg"/><Relationship Id="rId13" Type="http://schemas.openxmlformats.org/officeDocument/2006/relationships/image" Target="../media/image91.png"/><Relationship Id="rId12" Type="http://schemas.openxmlformats.org/officeDocument/2006/relationships/image" Target="../media/image9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7.png"/><Relationship Id="rId4" Type="http://schemas.openxmlformats.org/officeDocument/2006/relationships/image" Target="../media/image98.jpg"/><Relationship Id="rId9" Type="http://schemas.openxmlformats.org/officeDocument/2006/relationships/image" Target="../media/image112.png"/><Relationship Id="rId5" Type="http://schemas.openxmlformats.org/officeDocument/2006/relationships/image" Target="../media/image100.jpg"/><Relationship Id="rId6" Type="http://schemas.openxmlformats.org/officeDocument/2006/relationships/image" Target="../media/image95.png"/><Relationship Id="rId7" Type="http://schemas.openxmlformats.org/officeDocument/2006/relationships/image" Target="../media/image103.jpg"/><Relationship Id="rId8" Type="http://schemas.openxmlformats.org/officeDocument/2006/relationships/image" Target="../media/image102.png"/><Relationship Id="rId11" Type="http://schemas.openxmlformats.org/officeDocument/2006/relationships/image" Target="../media/image106.png"/><Relationship Id="rId10" Type="http://schemas.openxmlformats.org/officeDocument/2006/relationships/image" Target="../media/image101.jpg"/><Relationship Id="rId13" Type="http://schemas.openxmlformats.org/officeDocument/2006/relationships/image" Target="../media/image114.jpg"/><Relationship Id="rId12" Type="http://schemas.openxmlformats.org/officeDocument/2006/relationships/image" Target="../media/image107.jpg"/><Relationship Id="rId15" Type="http://schemas.openxmlformats.org/officeDocument/2006/relationships/image" Target="../media/image109.jpg"/><Relationship Id="rId14" Type="http://schemas.openxmlformats.org/officeDocument/2006/relationships/image" Target="../media/image118.png"/><Relationship Id="rId16" Type="http://schemas.openxmlformats.org/officeDocument/2006/relationships/image" Target="../media/image1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3.jpg"/><Relationship Id="rId4" Type="http://schemas.openxmlformats.org/officeDocument/2006/relationships/image" Target="../media/image98.jpg"/><Relationship Id="rId9" Type="http://schemas.openxmlformats.org/officeDocument/2006/relationships/image" Target="../media/image108.png"/><Relationship Id="rId5" Type="http://schemas.openxmlformats.org/officeDocument/2006/relationships/image" Target="../media/image115.png"/><Relationship Id="rId6" Type="http://schemas.openxmlformats.org/officeDocument/2006/relationships/image" Target="../media/image100.jpg"/><Relationship Id="rId7" Type="http://schemas.openxmlformats.org/officeDocument/2006/relationships/image" Target="../media/image120.png"/><Relationship Id="rId8" Type="http://schemas.openxmlformats.org/officeDocument/2006/relationships/image" Target="../media/image1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/>
          <p:nvPr/>
        </p:nvSpPr>
        <p:spPr>
          <a:xfrm>
            <a:off x="-1" y="6074871"/>
            <a:ext cx="12176991" cy="7831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1"/>
          <p:cNvGrpSpPr/>
          <p:nvPr/>
        </p:nvGrpSpPr>
        <p:grpSpPr>
          <a:xfrm>
            <a:off x="71120" y="6074875"/>
            <a:ext cx="12120880" cy="783125"/>
            <a:chOff x="0" y="6074875"/>
            <a:chExt cx="12192000" cy="783125"/>
          </a:xfrm>
        </p:grpSpPr>
        <p:sp>
          <p:nvSpPr>
            <p:cNvPr id="182" name="Google Shape;182;p1"/>
            <p:cNvSpPr/>
            <p:nvPr/>
          </p:nvSpPr>
          <p:spPr>
            <a:xfrm>
              <a:off x="0" y="6074875"/>
              <a:ext cx="12192000" cy="78312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"/>
            <p:cNvSpPr txBox="1"/>
            <p:nvPr/>
          </p:nvSpPr>
          <p:spPr>
            <a:xfrm>
              <a:off x="182552" y="6283869"/>
              <a:ext cx="1865245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www.jadeglobal.com</a:t>
              </a:r>
              <a:endParaRPr/>
            </a:p>
          </p:txBody>
        </p:sp>
        <p:sp>
          <p:nvSpPr>
            <p:cNvPr id="184" name="Google Shape;184;p1"/>
            <p:cNvSpPr txBox="1"/>
            <p:nvPr/>
          </p:nvSpPr>
          <p:spPr>
            <a:xfrm>
              <a:off x="10136935" y="6283870"/>
              <a:ext cx="1865245" cy="3651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Jade Global ©2021</a:t>
              </a:r>
              <a:endPara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185" name="Google Shape;1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1693" y="423193"/>
            <a:ext cx="1488823" cy="558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"/>
          <p:cNvSpPr txBox="1"/>
          <p:nvPr/>
        </p:nvSpPr>
        <p:spPr>
          <a:xfrm>
            <a:off x="0" y="3896973"/>
            <a:ext cx="12176990" cy="1461235"/>
          </a:xfrm>
          <a:prstGeom prst="rect">
            <a:avLst/>
          </a:prstGeom>
          <a:solidFill>
            <a:srgbClr val="00A5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 Partner to the Digital Enterprise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"/>
          <p:cNvSpPr txBox="1"/>
          <p:nvPr>
            <p:ph type="title"/>
          </p:nvPr>
        </p:nvSpPr>
        <p:spPr>
          <a:xfrm>
            <a:off x="431529" y="243694"/>
            <a:ext cx="11284423" cy="583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  <p:pic>
        <p:nvPicPr>
          <p:cNvPr id="193" name="Google Shape;1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34837" y="54610"/>
            <a:ext cx="4452724" cy="61080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2"/>
          <p:cNvGrpSpPr/>
          <p:nvPr/>
        </p:nvGrpSpPr>
        <p:grpSpPr>
          <a:xfrm>
            <a:off x="509019" y="1016398"/>
            <a:ext cx="5683521" cy="369333"/>
            <a:chOff x="318085" y="1072892"/>
            <a:chExt cx="7006351" cy="676838"/>
          </a:xfrm>
        </p:grpSpPr>
        <p:grpSp>
          <p:nvGrpSpPr>
            <p:cNvPr id="195" name="Google Shape;195;p2"/>
            <p:cNvGrpSpPr/>
            <p:nvPr/>
          </p:nvGrpSpPr>
          <p:grpSpPr>
            <a:xfrm>
              <a:off x="318085" y="1072892"/>
              <a:ext cx="7006351" cy="650344"/>
              <a:chOff x="389106" y="1254149"/>
              <a:chExt cx="4594011" cy="456450"/>
            </a:xfrm>
          </p:grpSpPr>
          <p:sp>
            <p:nvSpPr>
              <p:cNvPr id="196" name="Google Shape;196;p2"/>
              <p:cNvSpPr/>
              <p:nvPr/>
            </p:nvSpPr>
            <p:spPr>
              <a:xfrm flipH="1">
                <a:off x="909552" y="1254149"/>
                <a:ext cx="4073565" cy="456450"/>
              </a:xfrm>
              <a:prstGeom prst="homePlate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89106" y="1305683"/>
                <a:ext cx="520449" cy="394842"/>
              </a:xfrm>
              <a:prstGeom prst="homePlate">
                <a:avLst>
                  <a:gd fmla="val 50000" name="adj"/>
                </a:avLst>
              </a:prstGeom>
              <a:solidFill>
                <a:srgbClr val="FAA71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8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sp>
          <p:nvSpPr>
            <p:cNvPr id="198" name="Google Shape;198;p2"/>
            <p:cNvSpPr txBox="1"/>
            <p:nvPr/>
          </p:nvSpPr>
          <p:spPr>
            <a:xfrm>
              <a:off x="1386169" y="1072894"/>
              <a:ext cx="2566992" cy="676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About Jade Global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2"/>
          <p:cNvGrpSpPr/>
          <p:nvPr/>
        </p:nvGrpSpPr>
        <p:grpSpPr>
          <a:xfrm>
            <a:off x="509019" y="1534247"/>
            <a:ext cx="5683521" cy="369332"/>
            <a:chOff x="318085" y="1075873"/>
            <a:chExt cx="7006351" cy="676836"/>
          </a:xfrm>
        </p:grpSpPr>
        <p:grpSp>
          <p:nvGrpSpPr>
            <p:cNvPr id="200" name="Google Shape;200;p2"/>
            <p:cNvGrpSpPr/>
            <p:nvPr/>
          </p:nvGrpSpPr>
          <p:grpSpPr>
            <a:xfrm>
              <a:off x="318085" y="1146318"/>
              <a:ext cx="7006351" cy="562566"/>
              <a:chOff x="389106" y="1305683"/>
              <a:chExt cx="4594011" cy="394842"/>
            </a:xfrm>
          </p:grpSpPr>
          <p:sp>
            <p:nvSpPr>
              <p:cNvPr id="201" name="Google Shape;201;p2"/>
              <p:cNvSpPr/>
              <p:nvPr/>
            </p:nvSpPr>
            <p:spPr>
              <a:xfrm flipH="1">
                <a:off x="909552" y="1305683"/>
                <a:ext cx="4073565" cy="394842"/>
              </a:xfrm>
              <a:prstGeom prst="homePlate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89106" y="1305683"/>
                <a:ext cx="520449" cy="394842"/>
              </a:xfrm>
              <a:prstGeom prst="homePlate">
                <a:avLst>
                  <a:gd fmla="val 50000" name="adj"/>
                </a:avLst>
              </a:prstGeom>
              <a:solidFill>
                <a:srgbClr val="FAA71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sp>
          <p:nvSpPr>
            <p:cNvPr id="203" name="Google Shape;203;p2"/>
            <p:cNvSpPr txBox="1"/>
            <p:nvPr/>
          </p:nvSpPr>
          <p:spPr>
            <a:xfrm>
              <a:off x="1386169" y="1075873"/>
              <a:ext cx="4885321" cy="676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Enterprise Apps Capability</a:t>
              </a:r>
              <a:endParaRPr/>
            </a:p>
          </p:txBody>
        </p:sp>
      </p:grpSp>
      <p:grpSp>
        <p:nvGrpSpPr>
          <p:cNvPr id="204" name="Google Shape;204;p2"/>
          <p:cNvGrpSpPr/>
          <p:nvPr/>
        </p:nvGrpSpPr>
        <p:grpSpPr>
          <a:xfrm>
            <a:off x="509019" y="2008748"/>
            <a:ext cx="5683521" cy="369332"/>
            <a:chOff x="318085" y="1050924"/>
            <a:chExt cx="7006351" cy="676836"/>
          </a:xfrm>
        </p:grpSpPr>
        <p:grpSp>
          <p:nvGrpSpPr>
            <p:cNvPr id="205" name="Google Shape;205;p2"/>
            <p:cNvGrpSpPr/>
            <p:nvPr/>
          </p:nvGrpSpPr>
          <p:grpSpPr>
            <a:xfrm>
              <a:off x="318085" y="1146318"/>
              <a:ext cx="7006351" cy="562566"/>
              <a:chOff x="389106" y="1305683"/>
              <a:chExt cx="4594011" cy="394842"/>
            </a:xfrm>
          </p:grpSpPr>
          <p:sp>
            <p:nvSpPr>
              <p:cNvPr id="206" name="Google Shape;206;p2"/>
              <p:cNvSpPr/>
              <p:nvPr/>
            </p:nvSpPr>
            <p:spPr>
              <a:xfrm flipH="1">
                <a:off x="909552" y="1305683"/>
                <a:ext cx="4073565" cy="394842"/>
              </a:xfrm>
              <a:prstGeom prst="homePlate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89106" y="1305683"/>
                <a:ext cx="520449" cy="394842"/>
              </a:xfrm>
              <a:prstGeom prst="homePlate">
                <a:avLst>
                  <a:gd fmla="val 50000" name="adj"/>
                </a:avLst>
              </a:prstGeom>
              <a:solidFill>
                <a:srgbClr val="FAA71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</p:grpSp>
        <p:sp>
          <p:nvSpPr>
            <p:cNvPr id="208" name="Google Shape;208;p2"/>
            <p:cNvSpPr txBox="1"/>
            <p:nvPr/>
          </p:nvSpPr>
          <p:spPr>
            <a:xfrm>
              <a:off x="1386169" y="1050924"/>
              <a:ext cx="5374848" cy="676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HCM Practice Overview</a:t>
              </a:r>
              <a:endParaRPr/>
            </a:p>
          </p:txBody>
        </p:sp>
      </p:grpSp>
      <p:grpSp>
        <p:nvGrpSpPr>
          <p:cNvPr id="209" name="Google Shape;209;p2"/>
          <p:cNvGrpSpPr/>
          <p:nvPr/>
        </p:nvGrpSpPr>
        <p:grpSpPr>
          <a:xfrm>
            <a:off x="515158" y="2484263"/>
            <a:ext cx="5683521" cy="379528"/>
            <a:chOff x="318085" y="1067260"/>
            <a:chExt cx="7006351" cy="695521"/>
          </a:xfrm>
        </p:grpSpPr>
        <p:grpSp>
          <p:nvGrpSpPr>
            <p:cNvPr id="210" name="Google Shape;210;p2"/>
            <p:cNvGrpSpPr/>
            <p:nvPr/>
          </p:nvGrpSpPr>
          <p:grpSpPr>
            <a:xfrm>
              <a:off x="318085" y="1146317"/>
              <a:ext cx="7006351" cy="616464"/>
              <a:chOff x="389106" y="1305683"/>
              <a:chExt cx="4594011" cy="432671"/>
            </a:xfrm>
          </p:grpSpPr>
          <p:sp>
            <p:nvSpPr>
              <p:cNvPr id="211" name="Google Shape;211;p2"/>
              <p:cNvSpPr/>
              <p:nvPr/>
            </p:nvSpPr>
            <p:spPr>
              <a:xfrm flipH="1">
                <a:off x="909552" y="1343512"/>
                <a:ext cx="4073565" cy="394842"/>
              </a:xfrm>
              <a:prstGeom prst="homePlate">
                <a:avLst>
                  <a:gd fmla="val 50000" name="adj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89106" y="1305683"/>
                <a:ext cx="520449" cy="394842"/>
              </a:xfrm>
              <a:prstGeom prst="homePlate">
                <a:avLst>
                  <a:gd fmla="val 50000" name="adj"/>
                </a:avLst>
              </a:prstGeom>
              <a:solidFill>
                <a:srgbClr val="FAA71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</p:grpSp>
        <p:sp>
          <p:nvSpPr>
            <p:cNvPr id="213" name="Google Shape;213;p2"/>
            <p:cNvSpPr txBox="1"/>
            <p:nvPr/>
          </p:nvSpPr>
          <p:spPr>
            <a:xfrm>
              <a:off x="1386170" y="1067260"/>
              <a:ext cx="4275720" cy="676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C0C0C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Customer Show Case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/>
          <p:nvPr/>
        </p:nvSpPr>
        <p:spPr>
          <a:xfrm>
            <a:off x="8702955" y="4424434"/>
            <a:ext cx="1104347" cy="110434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inc 5000" id="220" name="Google Shape;2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0603" y="110218"/>
            <a:ext cx="1838737" cy="8116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ilicon valley fast 50 2017" id="221" name="Google Shape;2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4193" y="110219"/>
            <a:ext cx="1442896" cy="811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racle Certified Excellence Implementation" id="222" name="Google Shape;222;p3"/>
          <p:cNvPicPr preferRelativeResize="0"/>
          <p:nvPr/>
        </p:nvPicPr>
        <p:blipFill rotWithShape="1">
          <a:blip r:embed="rId5">
            <a:alphaModFix/>
          </a:blip>
          <a:srcRect b="34591" l="27016" r="24757" t="15333"/>
          <a:stretch/>
        </p:blipFill>
        <p:spPr>
          <a:xfrm>
            <a:off x="7462854" y="110217"/>
            <a:ext cx="1307464" cy="811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3"/>
          <p:cNvGrpSpPr/>
          <p:nvPr/>
        </p:nvGrpSpPr>
        <p:grpSpPr>
          <a:xfrm>
            <a:off x="8666667" y="967976"/>
            <a:ext cx="3248114" cy="1120195"/>
            <a:chOff x="8175887" y="1443611"/>
            <a:chExt cx="3248114" cy="1120195"/>
          </a:xfrm>
        </p:grpSpPr>
        <p:grpSp>
          <p:nvGrpSpPr>
            <p:cNvPr id="224" name="Google Shape;224;p3"/>
            <p:cNvGrpSpPr/>
            <p:nvPr/>
          </p:nvGrpSpPr>
          <p:grpSpPr>
            <a:xfrm>
              <a:off x="8175887" y="1443611"/>
              <a:ext cx="1120195" cy="1120195"/>
              <a:chOff x="8114791" y="1448187"/>
              <a:chExt cx="1242391" cy="1242391"/>
            </a:xfrm>
          </p:grpSpPr>
          <p:sp>
            <p:nvSpPr>
              <p:cNvPr id="225" name="Google Shape;225;p3"/>
              <p:cNvSpPr/>
              <p:nvPr/>
            </p:nvSpPr>
            <p:spPr>
              <a:xfrm>
                <a:off x="8114791" y="1448187"/>
                <a:ext cx="1242391" cy="12423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26" name="Google Shape;226;p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304099" y="1641734"/>
                <a:ext cx="863774" cy="8637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7" name="Google Shape;227;p3"/>
            <p:cNvSpPr txBox="1"/>
            <p:nvPr/>
          </p:nvSpPr>
          <p:spPr>
            <a:xfrm>
              <a:off x="9449100" y="1618122"/>
              <a:ext cx="1974901" cy="671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 Offices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Worldwide</a:t>
              </a:r>
              <a:endParaRPr/>
            </a:p>
          </p:txBody>
        </p:sp>
      </p:grpSp>
      <p:grpSp>
        <p:nvGrpSpPr>
          <p:cNvPr id="228" name="Google Shape;228;p3"/>
          <p:cNvGrpSpPr/>
          <p:nvPr/>
        </p:nvGrpSpPr>
        <p:grpSpPr>
          <a:xfrm>
            <a:off x="8666666" y="2122604"/>
            <a:ext cx="3217374" cy="1104347"/>
            <a:chOff x="8191735" y="3034368"/>
            <a:chExt cx="3217374" cy="1104347"/>
          </a:xfrm>
        </p:grpSpPr>
        <p:grpSp>
          <p:nvGrpSpPr>
            <p:cNvPr id="229" name="Google Shape;229;p3"/>
            <p:cNvGrpSpPr/>
            <p:nvPr/>
          </p:nvGrpSpPr>
          <p:grpSpPr>
            <a:xfrm>
              <a:off x="8191735" y="3034368"/>
              <a:ext cx="1104347" cy="1104347"/>
              <a:chOff x="8239334" y="3024335"/>
              <a:chExt cx="1242391" cy="1242391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8239334" y="3024335"/>
                <a:ext cx="1242391" cy="124239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231" name="Google Shape;231;p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8355943" y="3128120"/>
                <a:ext cx="1009174" cy="10091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2" name="Google Shape;232;p3"/>
            <p:cNvSpPr txBox="1"/>
            <p:nvPr/>
          </p:nvSpPr>
          <p:spPr>
            <a:xfrm>
              <a:off x="9464949" y="3273600"/>
              <a:ext cx="194416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 Global </a:t>
              </a:r>
              <a:b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Delivery Centers </a:t>
              </a:r>
              <a:endParaRPr/>
            </a:p>
          </p:txBody>
        </p:sp>
      </p:grpSp>
      <p:sp>
        <p:nvSpPr>
          <p:cNvPr id="233" name="Google Shape;233;p3"/>
          <p:cNvSpPr/>
          <p:nvPr/>
        </p:nvSpPr>
        <p:spPr>
          <a:xfrm>
            <a:off x="8666666" y="3288759"/>
            <a:ext cx="1104347" cy="110434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Related image" id="234" name="Google Shape;23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84683" y="3542160"/>
            <a:ext cx="797970" cy="563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"/>
          <p:cNvSpPr txBox="1"/>
          <p:nvPr/>
        </p:nvSpPr>
        <p:spPr>
          <a:xfrm>
            <a:off x="9889030" y="3701606"/>
            <a:ext cx="21157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1500</a:t>
            </a: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Associates</a:t>
            </a: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3"/>
          <p:cNvGrpSpPr/>
          <p:nvPr/>
        </p:nvGrpSpPr>
        <p:grpSpPr>
          <a:xfrm>
            <a:off x="8666666" y="967976"/>
            <a:ext cx="1120195" cy="1120195"/>
            <a:chOff x="8114791" y="1448187"/>
            <a:chExt cx="1242391" cy="1242391"/>
          </a:xfrm>
        </p:grpSpPr>
        <p:sp>
          <p:nvSpPr>
            <p:cNvPr id="237" name="Google Shape;237;p3"/>
            <p:cNvSpPr/>
            <p:nvPr/>
          </p:nvSpPr>
          <p:spPr>
            <a:xfrm>
              <a:off x="8114791" y="1448187"/>
              <a:ext cx="1242391" cy="12423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" name="Google Shape;238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04099" y="1641734"/>
              <a:ext cx="863774" cy="8637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Related image" id="239" name="Google Shape;239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727443" y="4484330"/>
            <a:ext cx="1055370" cy="96383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"/>
          <p:cNvSpPr txBox="1"/>
          <p:nvPr/>
        </p:nvSpPr>
        <p:spPr>
          <a:xfrm>
            <a:off x="9939880" y="4736581"/>
            <a:ext cx="1944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Service Lines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"/>
          <p:cNvSpPr txBox="1"/>
          <p:nvPr>
            <p:ph type="title"/>
          </p:nvPr>
        </p:nvSpPr>
        <p:spPr>
          <a:xfrm>
            <a:off x="2783" y="19709"/>
            <a:ext cx="11284423" cy="583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Clients (Representative list)</a:t>
            </a:r>
            <a:endParaRPr/>
          </a:p>
        </p:txBody>
      </p:sp>
      <p:pic>
        <p:nvPicPr>
          <p:cNvPr id="246" name="Google Shape;2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5709" y="3043446"/>
            <a:ext cx="1171294" cy="1103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6694" y="471851"/>
            <a:ext cx="1677682" cy="11797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onecalfoundation.org/blog/wp-content/uploads/2010/06/sungevity-logo-300x243.png" id="248" name="Google Shape;24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32068" y="4073119"/>
            <a:ext cx="877595" cy="669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1.gstatic.com/images?q=tbn:ANd9GcQtHnlIMfAyOtCixlpxhmIvL6gjepGBCszF92IrCLnxxCLun_CvLg" id="249" name="Google Shape;249;p4"/>
          <p:cNvPicPr preferRelativeResize="0"/>
          <p:nvPr/>
        </p:nvPicPr>
        <p:blipFill rotWithShape="1">
          <a:blip r:embed="rId6">
            <a:alphaModFix/>
          </a:blip>
          <a:srcRect b="25881" l="0" r="0" t="21177"/>
          <a:stretch/>
        </p:blipFill>
        <p:spPr>
          <a:xfrm>
            <a:off x="610366" y="1458767"/>
            <a:ext cx="1023234" cy="510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457" y="4325653"/>
            <a:ext cx="1214112" cy="329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6775" y="4984225"/>
            <a:ext cx="1349905" cy="4463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reEye Zero-Day Exploit &amp; Advanced Persistent Threat Protection Systems" id="252" name="Google Shape;252;p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230901" y="817102"/>
            <a:ext cx="1158746" cy="3143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downtownchandler.org/wp-content/uploads/2012/03/Ports_America.jpg" id="253" name="Google Shape;253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30901" y="2240678"/>
            <a:ext cx="1125416" cy="342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230901" y="2951261"/>
            <a:ext cx="1166604" cy="24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239903" y="3581066"/>
            <a:ext cx="1125416" cy="4810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cription: http://www.b-tech.info/admin/maker/images/img_000090.jpg" id="256" name="Google Shape;256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311917" y="4161196"/>
            <a:ext cx="949754" cy="5107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avium.com/images/cavium_logo_new.jpg" id="257" name="Google Shape;257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311917" y="5065075"/>
            <a:ext cx="1109645" cy="259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73065" y="785828"/>
            <a:ext cx="1240638" cy="391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810745" y="1373870"/>
            <a:ext cx="1496731" cy="550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Hrishis Documents\Hrishikesh_Files\Branding\Logos\Customer Logos\HID logo_2007.png" id="260" name="Google Shape;260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999602" y="2177598"/>
            <a:ext cx="963354" cy="35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799208" y="2759783"/>
            <a:ext cx="1364141" cy="4625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en/9/9a/Good_Logo_RGB.JPG" id="262" name="Google Shape;262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096087" y="3440710"/>
            <a:ext cx="770382" cy="581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3972600" y="4346731"/>
            <a:ext cx="1474639" cy="248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153062" y="4978806"/>
            <a:ext cx="794092" cy="457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static.com/images?q=tbn:ANd9GcS-zoyI8tjDeQA8wkyLOJ0CLpyEiNc4uXEGOJuVf6bnpXIpqiT-lA" id="265" name="Google Shape;265;p4"/>
          <p:cNvPicPr preferRelativeResize="0"/>
          <p:nvPr/>
        </p:nvPicPr>
        <p:blipFill rotWithShape="1">
          <a:blip r:embed="rId23">
            <a:alphaModFix/>
          </a:blip>
          <a:srcRect b="0" l="0" r="0" t="24311"/>
          <a:stretch/>
        </p:blipFill>
        <p:spPr>
          <a:xfrm>
            <a:off x="5402230" y="762821"/>
            <a:ext cx="1137271" cy="556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529621" y="1378618"/>
            <a:ext cx="806500" cy="562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.c.lnkd.licdn.com/media/p/2/000/031/074/30974d0.png" id="267" name="Google Shape;267;p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515790" y="2094374"/>
            <a:ext cx="820331" cy="63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rmonic" id="268" name="Google Shape;268;p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393228" y="2863776"/>
            <a:ext cx="1122657" cy="307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bile Content Delivery Platform" id="269" name="Google Shape;269;p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378366" y="3512661"/>
            <a:ext cx="1330642" cy="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273473" y="5573723"/>
            <a:ext cx="1361114" cy="446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.stack.imgur.com/0I8Rw.png" id="271" name="Google Shape;271;p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7331007" y="4914798"/>
            <a:ext cx="528928" cy="4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7143092" y="596656"/>
            <a:ext cx="967053" cy="622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873329" y="1542740"/>
            <a:ext cx="1367135" cy="306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ge 7 - 2011 Need To Know: Emerging Security Vendors" id="274" name="Google Shape;274;p4"/>
          <p:cNvPicPr preferRelativeResize="0"/>
          <p:nvPr/>
        </p:nvPicPr>
        <p:blipFill rotWithShape="1">
          <a:blip r:embed="rId32">
            <a:alphaModFix/>
          </a:blip>
          <a:srcRect b="30928" l="0" r="0" t="21142"/>
          <a:stretch/>
        </p:blipFill>
        <p:spPr>
          <a:xfrm>
            <a:off x="6975922" y="2043989"/>
            <a:ext cx="1218052" cy="549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opost Logo Low Res" id="275" name="Google Shape;275;p4"/>
          <p:cNvPicPr preferRelativeResize="0"/>
          <p:nvPr/>
        </p:nvPicPr>
        <p:blipFill rotWithShape="1">
          <a:blip r:embed="rId33">
            <a:alphaModFix/>
          </a:blip>
          <a:srcRect b="0" l="0" r="0" t="0"/>
          <a:stretch/>
        </p:blipFill>
        <p:spPr>
          <a:xfrm>
            <a:off x="6890758" y="2791326"/>
            <a:ext cx="1474112" cy="478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7113414" y="3450188"/>
            <a:ext cx="964114" cy="307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thebigredguide.com/images/moreimages/Ichor-system-220.gif" id="277" name="Google Shape;277;p4"/>
          <p:cNvPicPr preferRelativeResize="0"/>
          <p:nvPr/>
        </p:nvPicPr>
        <p:blipFill rotWithShape="1">
          <a:blip r:embed="rId35">
            <a:alphaModFix/>
          </a:blip>
          <a:srcRect b="29298" l="0" r="0" t="17131"/>
          <a:stretch/>
        </p:blipFill>
        <p:spPr>
          <a:xfrm>
            <a:off x="6865235" y="4021800"/>
            <a:ext cx="1685077" cy="60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"/>
          <p:cNvPicPr preferRelativeResize="0"/>
          <p:nvPr/>
        </p:nvPicPr>
        <p:blipFill rotWithShape="1">
          <a:blip r:embed="rId36">
            <a:alphaModFix/>
          </a:blip>
          <a:srcRect b="0" l="0" r="0" t="0"/>
          <a:stretch/>
        </p:blipFill>
        <p:spPr>
          <a:xfrm>
            <a:off x="8551548" y="3931594"/>
            <a:ext cx="1435144" cy="7321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quicklogic.com/assets/Images/QuickLogic-Logo-JPG.jpg" id="279" name="Google Shape;279;p4">
            <a:hlinkClick r:id="rId37"/>
          </p:cNvPr>
          <p:cNvPicPr preferRelativeResize="0"/>
          <p:nvPr/>
        </p:nvPicPr>
        <p:blipFill rotWithShape="1">
          <a:blip r:embed="rId38">
            <a:alphaModFix/>
          </a:blip>
          <a:srcRect b="0" l="0" r="0" t="0"/>
          <a:stretch/>
        </p:blipFill>
        <p:spPr>
          <a:xfrm>
            <a:off x="8638598" y="2931104"/>
            <a:ext cx="1217407" cy="28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"/>
          <p:cNvPicPr preferRelativeResize="0"/>
          <p:nvPr/>
        </p:nvPicPr>
        <p:blipFill rotWithShape="1">
          <a:blip r:embed="rId39">
            <a:alphaModFix/>
          </a:blip>
          <a:srcRect b="0" l="0" r="0" t="0"/>
          <a:stretch/>
        </p:blipFill>
        <p:spPr>
          <a:xfrm>
            <a:off x="8671398" y="1194338"/>
            <a:ext cx="948115" cy="89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"/>
          <p:cNvPicPr preferRelativeResize="0"/>
          <p:nvPr/>
        </p:nvPicPr>
        <p:blipFill rotWithShape="1">
          <a:blip r:embed="rId40">
            <a:alphaModFix/>
          </a:blip>
          <a:srcRect b="0" l="0" r="0" t="0"/>
          <a:stretch/>
        </p:blipFill>
        <p:spPr>
          <a:xfrm>
            <a:off x="8669443" y="2194555"/>
            <a:ext cx="1006035" cy="338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"/>
          <p:cNvPicPr preferRelativeResize="0"/>
          <p:nvPr/>
        </p:nvPicPr>
        <p:blipFill rotWithShape="1">
          <a:blip r:embed="rId41">
            <a:alphaModFix/>
          </a:blip>
          <a:srcRect b="0" l="0" r="0" t="0"/>
          <a:stretch/>
        </p:blipFill>
        <p:spPr>
          <a:xfrm>
            <a:off x="8977107" y="4954569"/>
            <a:ext cx="486702" cy="45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"/>
          <p:cNvPicPr preferRelativeResize="0"/>
          <p:nvPr/>
        </p:nvPicPr>
        <p:blipFill rotWithShape="1">
          <a:blip r:embed="rId42">
            <a:alphaModFix/>
          </a:blip>
          <a:srcRect b="0" l="0" r="0" t="0"/>
          <a:stretch/>
        </p:blipFill>
        <p:spPr>
          <a:xfrm>
            <a:off x="8603610" y="609264"/>
            <a:ext cx="1132928" cy="6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4"/>
          <p:cNvPicPr preferRelativeResize="0"/>
          <p:nvPr/>
        </p:nvPicPr>
        <p:blipFill rotWithShape="1">
          <a:blip r:embed="rId43">
            <a:alphaModFix/>
          </a:blip>
          <a:srcRect b="0" l="0" r="0" t="0"/>
          <a:stretch/>
        </p:blipFill>
        <p:spPr>
          <a:xfrm>
            <a:off x="5498626" y="5625441"/>
            <a:ext cx="1017259" cy="545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"/>
          <p:cNvPicPr preferRelativeResize="0"/>
          <p:nvPr/>
        </p:nvPicPr>
        <p:blipFill rotWithShape="1">
          <a:blip r:embed="rId44">
            <a:alphaModFix/>
          </a:blip>
          <a:srcRect b="0" l="0" r="0" t="0"/>
          <a:stretch/>
        </p:blipFill>
        <p:spPr>
          <a:xfrm>
            <a:off x="10239468" y="1543397"/>
            <a:ext cx="1317188" cy="2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"/>
          <p:cNvPicPr preferRelativeResize="0"/>
          <p:nvPr/>
        </p:nvPicPr>
        <p:blipFill rotWithShape="1">
          <a:blip r:embed="rId45">
            <a:alphaModFix/>
          </a:blip>
          <a:srcRect b="0" l="0" r="0" t="0"/>
          <a:stretch/>
        </p:blipFill>
        <p:spPr>
          <a:xfrm>
            <a:off x="10161538" y="2895370"/>
            <a:ext cx="1473049" cy="22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"/>
          <p:cNvPicPr preferRelativeResize="0"/>
          <p:nvPr/>
        </p:nvPicPr>
        <p:blipFill rotWithShape="1">
          <a:blip r:embed="rId46">
            <a:alphaModFix/>
          </a:blip>
          <a:srcRect b="0" l="0" r="0" t="0"/>
          <a:stretch/>
        </p:blipFill>
        <p:spPr>
          <a:xfrm>
            <a:off x="10277954" y="3328888"/>
            <a:ext cx="1275782" cy="4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4"/>
          <p:cNvPicPr preferRelativeResize="0"/>
          <p:nvPr/>
        </p:nvPicPr>
        <p:blipFill rotWithShape="1">
          <a:blip r:embed="rId47">
            <a:alphaModFix/>
          </a:blip>
          <a:srcRect b="0" l="0" r="0" t="0"/>
          <a:stretch/>
        </p:blipFill>
        <p:spPr>
          <a:xfrm>
            <a:off x="10403161" y="4001025"/>
            <a:ext cx="886437" cy="593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4"/>
          <p:cNvPicPr preferRelativeResize="0"/>
          <p:nvPr/>
        </p:nvPicPr>
        <p:blipFill rotWithShape="1">
          <a:blip r:embed="rId48">
            <a:alphaModFix/>
          </a:blip>
          <a:srcRect b="0" l="0" r="0" t="0"/>
          <a:stretch/>
        </p:blipFill>
        <p:spPr>
          <a:xfrm>
            <a:off x="10172918" y="4799310"/>
            <a:ext cx="1258527" cy="550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"/>
          <p:cNvPicPr preferRelativeResize="0"/>
          <p:nvPr/>
        </p:nvPicPr>
        <p:blipFill rotWithShape="1">
          <a:blip r:embed="rId49">
            <a:alphaModFix/>
          </a:blip>
          <a:srcRect b="0" l="0" r="0" t="0"/>
          <a:stretch/>
        </p:blipFill>
        <p:spPr>
          <a:xfrm>
            <a:off x="635219" y="5796884"/>
            <a:ext cx="1254718" cy="25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"/>
          <p:cNvPicPr preferRelativeResize="0"/>
          <p:nvPr/>
        </p:nvPicPr>
        <p:blipFill rotWithShape="1">
          <a:blip r:embed="rId50">
            <a:alphaModFix/>
          </a:blip>
          <a:srcRect b="0" l="0" r="0" t="0"/>
          <a:stretch/>
        </p:blipFill>
        <p:spPr>
          <a:xfrm>
            <a:off x="4061916" y="5747881"/>
            <a:ext cx="891934" cy="2212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les schwab" id="292" name="Google Shape;292;p4"/>
          <p:cNvPicPr preferRelativeResize="0"/>
          <p:nvPr/>
        </p:nvPicPr>
        <p:blipFill rotWithShape="1">
          <a:blip r:embed="rId51">
            <a:alphaModFix/>
          </a:blip>
          <a:srcRect b="0" l="0" r="0" t="0"/>
          <a:stretch/>
        </p:blipFill>
        <p:spPr>
          <a:xfrm>
            <a:off x="7163660" y="5586452"/>
            <a:ext cx="1088225" cy="5441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orm factor logo" id="293" name="Google Shape;293;p4"/>
          <p:cNvPicPr preferRelativeResize="0"/>
          <p:nvPr/>
        </p:nvPicPr>
        <p:blipFill rotWithShape="1">
          <a:blip r:embed="rId52">
            <a:alphaModFix/>
          </a:blip>
          <a:srcRect b="0" l="0" r="0" t="0"/>
          <a:stretch/>
        </p:blipFill>
        <p:spPr>
          <a:xfrm>
            <a:off x="8775859" y="5703774"/>
            <a:ext cx="1300278" cy="265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294" name="Google Shape;294;p4"/>
          <p:cNvPicPr preferRelativeResize="0"/>
          <p:nvPr/>
        </p:nvPicPr>
        <p:blipFill rotWithShape="1">
          <a:blip r:embed="rId53">
            <a:alphaModFix/>
          </a:blip>
          <a:srcRect b="0" l="0" r="0" t="0"/>
          <a:stretch/>
        </p:blipFill>
        <p:spPr>
          <a:xfrm>
            <a:off x="5433520" y="4814815"/>
            <a:ext cx="1122657" cy="673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phi logo" id="295" name="Google Shape;295;p4"/>
          <p:cNvPicPr preferRelativeResize="0"/>
          <p:nvPr/>
        </p:nvPicPr>
        <p:blipFill rotWithShape="1">
          <a:blip r:embed="rId54">
            <a:alphaModFix/>
          </a:blip>
          <a:srcRect b="0" l="0" r="0" t="0"/>
          <a:stretch/>
        </p:blipFill>
        <p:spPr>
          <a:xfrm>
            <a:off x="10325871" y="1968997"/>
            <a:ext cx="1022982" cy="767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generated with very high confidence" id="296" name="Google Shape;296;p4"/>
          <p:cNvPicPr preferRelativeResize="0"/>
          <p:nvPr/>
        </p:nvPicPr>
        <p:blipFill rotWithShape="1">
          <a:blip r:embed="rId55">
            <a:alphaModFix/>
          </a:blip>
          <a:srcRect b="0" l="0" r="0" t="0"/>
          <a:stretch/>
        </p:blipFill>
        <p:spPr>
          <a:xfrm>
            <a:off x="406400" y="812304"/>
            <a:ext cx="1415473" cy="4997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generated with very high confidence" id="297" name="Google Shape;297;p4"/>
          <p:cNvPicPr preferRelativeResize="0"/>
          <p:nvPr/>
        </p:nvPicPr>
        <p:blipFill rotWithShape="1">
          <a:blip r:embed="rId56">
            <a:alphaModFix/>
          </a:blip>
          <a:srcRect b="0" l="0" r="0" t="0"/>
          <a:stretch/>
        </p:blipFill>
        <p:spPr>
          <a:xfrm>
            <a:off x="337127" y="2194716"/>
            <a:ext cx="1565565" cy="55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"/>
          <p:cNvPicPr preferRelativeResize="0"/>
          <p:nvPr/>
        </p:nvPicPr>
        <p:blipFill rotWithShape="1">
          <a:blip r:embed="rId57">
            <a:alphaModFix/>
          </a:blip>
          <a:srcRect b="0" l="0" r="0" t="0"/>
          <a:stretch/>
        </p:blipFill>
        <p:spPr>
          <a:xfrm>
            <a:off x="631681" y="3571443"/>
            <a:ext cx="872548" cy="557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sign&#10;&#10;Description generated with very high confidence" id="299" name="Google Shape;299;p4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325582" y="2868803"/>
            <a:ext cx="1577109" cy="55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"/>
          <p:cNvPicPr preferRelativeResize="0"/>
          <p:nvPr/>
        </p:nvPicPr>
        <p:blipFill rotWithShape="1">
          <a:blip r:embed="rId59">
            <a:alphaModFix/>
          </a:blip>
          <a:srcRect b="0" l="0" r="0" t="0"/>
          <a:stretch/>
        </p:blipFill>
        <p:spPr>
          <a:xfrm>
            <a:off x="2149764" y="1322083"/>
            <a:ext cx="1427018" cy="72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4"/>
          <p:cNvPicPr preferRelativeResize="0"/>
          <p:nvPr/>
        </p:nvPicPr>
        <p:blipFill rotWithShape="1">
          <a:blip r:embed="rId60">
            <a:alphaModFix/>
          </a:blip>
          <a:srcRect b="0" l="0" r="0" t="0"/>
          <a:stretch/>
        </p:blipFill>
        <p:spPr>
          <a:xfrm>
            <a:off x="2092037" y="5570104"/>
            <a:ext cx="1623291" cy="57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"/>
          <p:cNvSpPr txBox="1"/>
          <p:nvPr>
            <p:ph type="title"/>
          </p:nvPr>
        </p:nvSpPr>
        <p:spPr>
          <a:xfrm>
            <a:off x="0" y="2800865"/>
            <a:ext cx="6244638" cy="2108886"/>
          </a:xfrm>
          <a:prstGeom prst="rect">
            <a:avLst/>
          </a:prstGeom>
          <a:solidFill>
            <a:srgbClr val="00A5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/>
              <a:t> Capabilities Overview</a:t>
            </a:r>
            <a:endParaRPr sz="3200"/>
          </a:p>
        </p:txBody>
      </p:sp>
      <p:sp>
        <p:nvSpPr>
          <p:cNvPr id="307" name="Google Shape;307;p5"/>
          <p:cNvSpPr txBox="1"/>
          <p:nvPr>
            <p:ph idx="1" type="body"/>
          </p:nvPr>
        </p:nvSpPr>
        <p:spPr>
          <a:xfrm>
            <a:off x="-1" y="5265682"/>
            <a:ext cx="6127531" cy="644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6"/>
          <p:cNvGrpSpPr/>
          <p:nvPr/>
        </p:nvGrpSpPr>
        <p:grpSpPr>
          <a:xfrm>
            <a:off x="475382" y="5181151"/>
            <a:ext cx="2263140" cy="715880"/>
            <a:chOff x="400116" y="2981689"/>
            <a:chExt cx="2263140" cy="715880"/>
          </a:xfrm>
        </p:grpSpPr>
        <p:sp>
          <p:nvSpPr>
            <p:cNvPr id="314" name="Google Shape;314;p6"/>
            <p:cNvSpPr/>
            <p:nvPr/>
          </p:nvSpPr>
          <p:spPr>
            <a:xfrm>
              <a:off x="400116" y="2981689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400116" y="2990338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BI/EPM</a:t>
              </a:r>
              <a:endParaRPr/>
            </a:p>
          </p:txBody>
        </p:sp>
      </p:grpSp>
      <p:sp>
        <p:nvSpPr>
          <p:cNvPr id="316" name="Google Shape;316;p6"/>
          <p:cNvSpPr txBox="1"/>
          <p:nvPr>
            <p:ph type="title"/>
          </p:nvPr>
        </p:nvSpPr>
        <p:spPr>
          <a:xfrm>
            <a:off x="123846" y="16466"/>
            <a:ext cx="11889827" cy="819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Jade Global  Enterprise Apps Team</a:t>
            </a:r>
            <a:endParaRPr/>
          </a:p>
        </p:txBody>
      </p:sp>
      <p:grpSp>
        <p:nvGrpSpPr>
          <p:cNvPr id="317" name="Google Shape;317;p6"/>
          <p:cNvGrpSpPr/>
          <p:nvPr/>
        </p:nvGrpSpPr>
        <p:grpSpPr>
          <a:xfrm>
            <a:off x="353481" y="1519279"/>
            <a:ext cx="4874763" cy="3480363"/>
            <a:chOff x="305818" y="120326"/>
            <a:chExt cx="4874763" cy="3480363"/>
          </a:xfrm>
        </p:grpSpPr>
        <p:sp>
          <p:nvSpPr>
            <p:cNvPr id="318" name="Google Shape;318;p6"/>
            <p:cNvSpPr/>
            <p:nvPr/>
          </p:nvSpPr>
          <p:spPr>
            <a:xfrm>
              <a:off x="400116" y="222481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 txBox="1"/>
            <p:nvPr/>
          </p:nvSpPr>
          <p:spPr>
            <a:xfrm>
              <a:off x="400116" y="222481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Financials</a:t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05818" y="120326"/>
              <a:ext cx="495061" cy="742592"/>
            </a:xfrm>
            <a:prstGeom prst="rect">
              <a:avLst/>
            </a:prstGeom>
            <a:solidFill>
              <a:srgbClr val="FAA7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917441" y="222481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 txBox="1"/>
            <p:nvPr/>
          </p:nvSpPr>
          <p:spPr>
            <a:xfrm>
              <a:off x="2917441" y="222481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HCM</a:t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823143" y="120326"/>
              <a:ext cx="495061" cy="742592"/>
            </a:xfrm>
            <a:prstGeom prst="rect">
              <a:avLst/>
            </a:prstGeom>
            <a:solidFill>
              <a:srgbClr val="FAA7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00116" y="1112807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 txBox="1"/>
            <p:nvPr/>
          </p:nvSpPr>
          <p:spPr>
            <a:xfrm>
              <a:off x="400116" y="1112807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Procurement</a:t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305818" y="1010651"/>
              <a:ext cx="495061" cy="742592"/>
            </a:xfrm>
            <a:prstGeom prst="rect">
              <a:avLst/>
            </a:prstGeom>
            <a:solidFill>
              <a:srgbClr val="FAA7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917441" y="1112807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 txBox="1"/>
            <p:nvPr/>
          </p:nvSpPr>
          <p:spPr>
            <a:xfrm>
              <a:off x="2917441" y="1112807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Cloud CX</a:t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823143" y="1010651"/>
              <a:ext cx="495061" cy="742592"/>
            </a:xfrm>
            <a:prstGeom prst="rect">
              <a:avLst/>
            </a:prstGeom>
            <a:solidFill>
              <a:srgbClr val="FAA7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400116" y="2003132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 txBox="1"/>
            <p:nvPr/>
          </p:nvSpPr>
          <p:spPr>
            <a:xfrm>
              <a:off x="400116" y="2003132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Projects</a:t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05818" y="1900977"/>
              <a:ext cx="495061" cy="742592"/>
            </a:xfrm>
            <a:prstGeom prst="rect">
              <a:avLst/>
            </a:prstGeom>
            <a:solidFill>
              <a:srgbClr val="FAA7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17441" y="2003132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 txBox="1"/>
            <p:nvPr/>
          </p:nvSpPr>
          <p:spPr>
            <a:xfrm>
              <a:off x="2917441" y="2003132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Cloud Platform – JCS, ICS, SOA, DBCS, Scripting</a:t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823143" y="1900977"/>
              <a:ext cx="495061" cy="742592"/>
            </a:xfrm>
            <a:prstGeom prst="rect">
              <a:avLst/>
            </a:prstGeom>
            <a:solidFill>
              <a:srgbClr val="FAA7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00116" y="2893458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 txBox="1"/>
            <p:nvPr/>
          </p:nvSpPr>
          <p:spPr>
            <a:xfrm>
              <a:off x="400116" y="2893458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Oracle On-Prem Applications</a:t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05818" y="2791302"/>
              <a:ext cx="495061" cy="74259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2917441" y="2893458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 txBox="1"/>
            <p:nvPr/>
          </p:nvSpPr>
          <p:spPr>
            <a:xfrm>
              <a:off x="2917441" y="2893458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Revenue Management (Oracle RMCS, Zuora, ARM)</a:t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2823143" y="2791302"/>
              <a:ext cx="495061" cy="742592"/>
            </a:xfrm>
            <a:prstGeom prst="rect">
              <a:avLst/>
            </a:prstGeom>
            <a:solidFill>
              <a:srgbClr val="FAA71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2" name="Google Shape;342;p6"/>
          <p:cNvSpPr txBox="1"/>
          <p:nvPr/>
        </p:nvSpPr>
        <p:spPr>
          <a:xfrm>
            <a:off x="385591" y="1723667"/>
            <a:ext cx="5665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70+</a:t>
            </a:r>
            <a:endParaRPr/>
          </a:p>
        </p:txBody>
      </p:sp>
      <p:sp>
        <p:nvSpPr>
          <p:cNvPr id="343" name="Google Shape;343;p6"/>
          <p:cNvSpPr txBox="1"/>
          <p:nvPr/>
        </p:nvSpPr>
        <p:spPr>
          <a:xfrm>
            <a:off x="385591" y="2639844"/>
            <a:ext cx="56653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40+</a:t>
            </a:r>
            <a:endParaRPr/>
          </a:p>
        </p:txBody>
      </p:sp>
      <p:sp>
        <p:nvSpPr>
          <p:cNvPr id="344" name="Google Shape;344;p6"/>
          <p:cNvSpPr txBox="1"/>
          <p:nvPr/>
        </p:nvSpPr>
        <p:spPr>
          <a:xfrm>
            <a:off x="278257" y="3512009"/>
            <a:ext cx="6363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100+</a:t>
            </a:r>
            <a:endParaRPr/>
          </a:p>
        </p:txBody>
      </p:sp>
      <p:sp>
        <p:nvSpPr>
          <p:cNvPr id="345" name="Google Shape;345;p6"/>
          <p:cNvSpPr txBox="1"/>
          <p:nvPr/>
        </p:nvSpPr>
        <p:spPr>
          <a:xfrm>
            <a:off x="2897634" y="1750751"/>
            <a:ext cx="7295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80+</a:t>
            </a:r>
            <a:endParaRPr/>
          </a:p>
        </p:txBody>
      </p:sp>
      <p:sp>
        <p:nvSpPr>
          <p:cNvPr id="346" name="Google Shape;346;p6"/>
          <p:cNvSpPr txBox="1"/>
          <p:nvPr/>
        </p:nvSpPr>
        <p:spPr>
          <a:xfrm>
            <a:off x="2937471" y="2655856"/>
            <a:ext cx="4099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8+</a:t>
            </a:r>
            <a:endParaRPr/>
          </a:p>
        </p:txBody>
      </p:sp>
      <p:sp>
        <p:nvSpPr>
          <p:cNvPr id="347" name="Google Shape;347;p6"/>
          <p:cNvSpPr txBox="1"/>
          <p:nvPr/>
        </p:nvSpPr>
        <p:spPr>
          <a:xfrm>
            <a:off x="2897634" y="3512009"/>
            <a:ext cx="7295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95+</a:t>
            </a:r>
            <a:endParaRPr/>
          </a:p>
        </p:txBody>
      </p:sp>
      <p:sp>
        <p:nvSpPr>
          <p:cNvPr id="348" name="Google Shape;348;p6"/>
          <p:cNvSpPr txBox="1"/>
          <p:nvPr/>
        </p:nvSpPr>
        <p:spPr>
          <a:xfrm>
            <a:off x="316018" y="4428186"/>
            <a:ext cx="6741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250+</a:t>
            </a:r>
            <a:endParaRPr/>
          </a:p>
        </p:txBody>
      </p:sp>
      <p:sp>
        <p:nvSpPr>
          <p:cNvPr id="349" name="Google Shape;349;p6"/>
          <p:cNvSpPr txBox="1"/>
          <p:nvPr/>
        </p:nvSpPr>
        <p:spPr>
          <a:xfrm>
            <a:off x="2889125" y="4428186"/>
            <a:ext cx="7295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25+</a:t>
            </a:r>
            <a:endParaRPr/>
          </a:p>
        </p:txBody>
      </p:sp>
      <p:sp>
        <p:nvSpPr>
          <p:cNvPr id="350" name="Google Shape;350;p6"/>
          <p:cNvSpPr txBox="1"/>
          <p:nvPr/>
        </p:nvSpPr>
        <p:spPr>
          <a:xfrm>
            <a:off x="385592" y="714128"/>
            <a:ext cx="1157908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Strong Functional and Technical Professionals Worldwide</a:t>
            </a:r>
            <a:endParaRPr/>
          </a:p>
        </p:txBody>
      </p:sp>
      <p:grpSp>
        <p:nvGrpSpPr>
          <p:cNvPr id="351" name="Google Shape;351;p6"/>
          <p:cNvGrpSpPr/>
          <p:nvPr/>
        </p:nvGrpSpPr>
        <p:grpSpPr>
          <a:xfrm>
            <a:off x="5455045" y="1593685"/>
            <a:ext cx="6509635" cy="4283767"/>
            <a:chOff x="5367626" y="1361659"/>
            <a:chExt cx="6509635" cy="4283767"/>
          </a:xfrm>
        </p:grpSpPr>
        <p:sp>
          <p:nvSpPr>
            <p:cNvPr id="352" name="Google Shape;352;p6"/>
            <p:cNvSpPr/>
            <p:nvPr/>
          </p:nvSpPr>
          <p:spPr>
            <a:xfrm>
              <a:off x="5367626" y="1361659"/>
              <a:ext cx="6509635" cy="3389243"/>
            </a:xfrm>
            <a:prstGeom prst="rect">
              <a:avLst/>
            </a:prstGeom>
            <a:solidFill>
              <a:srgbClr val="D8D8D8">
                <a:alpha val="29803"/>
              </a:srgbClr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353;p6"/>
            <p:cNvGrpSpPr/>
            <p:nvPr/>
          </p:nvGrpSpPr>
          <p:grpSpPr>
            <a:xfrm>
              <a:off x="5597277" y="1597404"/>
              <a:ext cx="3691833" cy="2403457"/>
              <a:chOff x="0" y="16395"/>
              <a:chExt cx="3691833" cy="2403457"/>
            </a:xfrm>
          </p:grpSpPr>
          <p:sp>
            <p:nvSpPr>
              <p:cNvPr id="354" name="Google Shape;354;p6"/>
              <p:cNvSpPr/>
              <p:nvPr/>
            </p:nvSpPr>
            <p:spPr>
              <a:xfrm flipH="1" rot="10800000">
                <a:off x="0" y="296835"/>
                <a:ext cx="3691833" cy="452312"/>
              </a:xfrm>
              <a:prstGeom prst="rect">
                <a:avLst/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A6A6A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200990" y="16395"/>
                <a:ext cx="3111517" cy="560880"/>
              </a:xfrm>
              <a:prstGeom prst="roundRect">
                <a:avLst>
                  <a:gd fmla="val 16667" name="adj"/>
                </a:avLst>
              </a:prstGeom>
              <a:solidFill>
                <a:srgbClr val="00A5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6"/>
              <p:cNvSpPr txBox="1"/>
              <p:nvPr/>
            </p:nvSpPr>
            <p:spPr>
              <a:xfrm>
                <a:off x="228370" y="43775"/>
                <a:ext cx="3056757" cy="506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06350" spcFirstLastPara="1" rIns="10635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400"/>
                  <a:buFont typeface="Quattrocento Sans"/>
                  <a:buNone/>
                </a:pPr>
                <a:r>
                  <a:rPr b="1" lang="en-US" sz="1400">
                    <a:solidFill>
                      <a:schemeClr val="lt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Paper Presentations in 2016</a:t>
                </a:r>
                <a:endParaRPr sz="14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 flipH="1" rot="10800000">
                <a:off x="0" y="1132188"/>
                <a:ext cx="3691833" cy="452312"/>
              </a:xfrm>
              <a:prstGeom prst="rect">
                <a:avLst/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A6A6A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200990" y="851748"/>
                <a:ext cx="3111517" cy="560880"/>
              </a:xfrm>
              <a:prstGeom prst="roundRect">
                <a:avLst>
                  <a:gd fmla="val 16667" name="adj"/>
                </a:avLst>
              </a:prstGeom>
              <a:solidFill>
                <a:srgbClr val="00A5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6"/>
              <p:cNvSpPr txBox="1"/>
              <p:nvPr/>
            </p:nvSpPr>
            <p:spPr>
              <a:xfrm>
                <a:off x="228370" y="879128"/>
                <a:ext cx="3056757" cy="506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06350" spcFirstLastPara="1" rIns="10635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Quattrocento Sans"/>
                  <a:buNone/>
                </a:pPr>
                <a:r>
                  <a:rPr b="1" lang="en-US" sz="1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Panel Discussions </a:t>
                </a:r>
                <a:endParaRPr/>
              </a:p>
            </p:txBody>
          </p:sp>
          <p:sp>
            <p:nvSpPr>
              <p:cNvPr id="360" name="Google Shape;360;p6"/>
              <p:cNvSpPr/>
              <p:nvPr/>
            </p:nvSpPr>
            <p:spPr>
              <a:xfrm flipH="1" rot="10800000">
                <a:off x="0" y="1967540"/>
                <a:ext cx="3691833" cy="452312"/>
              </a:xfrm>
              <a:prstGeom prst="rect">
                <a:avLst/>
              </a:prstGeom>
              <a:solidFill>
                <a:schemeClr val="lt1">
                  <a:alpha val="89803"/>
                </a:schemeClr>
              </a:solidFill>
              <a:ln cap="flat" cmpd="sng" w="12700">
                <a:solidFill>
                  <a:srgbClr val="A6A6A6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6"/>
              <p:cNvSpPr/>
              <p:nvPr/>
            </p:nvSpPr>
            <p:spPr>
              <a:xfrm>
                <a:off x="200990" y="1687100"/>
                <a:ext cx="3111517" cy="560880"/>
              </a:xfrm>
              <a:prstGeom prst="roundRect">
                <a:avLst>
                  <a:gd fmla="val 16667" name="adj"/>
                </a:avLst>
              </a:prstGeom>
              <a:solidFill>
                <a:srgbClr val="00A5D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6"/>
              <p:cNvSpPr txBox="1"/>
              <p:nvPr/>
            </p:nvSpPr>
            <p:spPr>
              <a:xfrm>
                <a:off x="228370" y="1714480"/>
                <a:ext cx="3056757" cy="506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106350" spcFirstLastPara="1" rIns="10635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400"/>
                  <a:buFont typeface="Quattrocento Sans"/>
                  <a:buNone/>
                </a:pPr>
                <a:r>
                  <a:rPr b="1" lang="en-US" sz="140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Joint Workshops with Partners</a:t>
                </a:r>
                <a:endParaRPr/>
              </a:p>
            </p:txBody>
          </p:sp>
        </p:grpSp>
        <p:pic>
          <p:nvPicPr>
            <p:cNvPr descr="Image result for Oracle open world" id="363" name="Google Shape;36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25710" y="2160031"/>
              <a:ext cx="841844" cy="8969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4" name="Google Shape;364;p6"/>
            <p:cNvSpPr/>
            <p:nvPr/>
          </p:nvSpPr>
          <p:spPr>
            <a:xfrm>
              <a:off x="9439111" y="1884732"/>
              <a:ext cx="2200268" cy="20776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 result for Oracle open world" id="365" name="Google Shape;36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815465" y="1974236"/>
              <a:ext cx="710866" cy="7573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609777" y="3411854"/>
              <a:ext cx="1845164" cy="442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6"/>
            <p:cNvSpPr/>
            <p:nvPr/>
          </p:nvSpPr>
          <p:spPr>
            <a:xfrm>
              <a:off x="6062874" y="4145035"/>
              <a:ext cx="5248016" cy="1500391"/>
            </a:xfrm>
            <a:prstGeom prst="rect">
              <a:avLst/>
            </a:prstGeom>
            <a:solidFill>
              <a:srgbClr val="FFFFFF"/>
            </a:solidFill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8" name="Google Shape;368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994032" y="4295218"/>
              <a:ext cx="944602" cy="1232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323548" y="4438819"/>
              <a:ext cx="1987342" cy="744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285380" y="4295218"/>
              <a:ext cx="930577" cy="1185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6"/>
            <p:cNvSpPr txBox="1"/>
            <p:nvPr/>
          </p:nvSpPr>
          <p:spPr>
            <a:xfrm>
              <a:off x="7959530" y="4377121"/>
              <a:ext cx="97910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Best Speaker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Awards</a:t>
              </a:r>
              <a:endPara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Image result for ODTUG Kscope" id="372" name="Google Shape;372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258133" y="3084918"/>
            <a:ext cx="1355617" cy="580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AUG" id="373" name="Google Shape;373;p6"/>
          <p:cNvPicPr preferRelativeResize="0"/>
          <p:nvPr/>
        </p:nvPicPr>
        <p:blipFill rotWithShape="1">
          <a:blip r:embed="rId11">
            <a:alphaModFix/>
          </a:blip>
          <a:srcRect b="20023" l="0" r="0" t="35503"/>
          <a:stretch/>
        </p:blipFill>
        <p:spPr>
          <a:xfrm>
            <a:off x="9524648" y="2289132"/>
            <a:ext cx="1330325" cy="59162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6"/>
          <p:cNvSpPr/>
          <p:nvPr/>
        </p:nvSpPr>
        <p:spPr>
          <a:xfrm>
            <a:off x="347529" y="1137700"/>
            <a:ext cx="84774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Training &amp; Certifications: Cloud Oracle, On Prem Oracle, NetSuite, Workday, PLM</a:t>
            </a:r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347530" y="5046876"/>
            <a:ext cx="495061" cy="742592"/>
          </a:xfrm>
          <a:prstGeom prst="rect">
            <a:avLst/>
          </a:prstGeom>
          <a:solidFill>
            <a:srgbClr val="FAA71A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6"/>
          <p:cNvSpPr txBox="1"/>
          <p:nvPr/>
        </p:nvSpPr>
        <p:spPr>
          <a:xfrm>
            <a:off x="275887" y="5246966"/>
            <a:ext cx="6741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120+</a:t>
            </a:r>
            <a:endParaRPr/>
          </a:p>
        </p:txBody>
      </p:sp>
      <p:grpSp>
        <p:nvGrpSpPr>
          <p:cNvPr id="377" name="Google Shape;377;p6"/>
          <p:cNvGrpSpPr/>
          <p:nvPr/>
        </p:nvGrpSpPr>
        <p:grpSpPr>
          <a:xfrm>
            <a:off x="2931449" y="5189801"/>
            <a:ext cx="2322939" cy="715881"/>
            <a:chOff x="394094" y="2902108"/>
            <a:chExt cx="2322939" cy="715881"/>
          </a:xfrm>
        </p:grpSpPr>
        <p:sp>
          <p:nvSpPr>
            <p:cNvPr id="378" name="Google Shape;378;p6"/>
            <p:cNvSpPr/>
            <p:nvPr/>
          </p:nvSpPr>
          <p:spPr>
            <a:xfrm>
              <a:off x="394094" y="2902108"/>
              <a:ext cx="2263140" cy="707231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453893" y="2910758"/>
              <a:ext cx="2263140" cy="707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4790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69696"/>
                </a:buClr>
                <a:buSzPts val="1400"/>
                <a:buFont typeface="Quattrocento Sans"/>
                <a:buNone/>
              </a:pPr>
              <a:r>
                <a:rPr b="1" lang="en-US" sz="1400">
                  <a:solidFill>
                    <a:srgbClr val="969696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PLM</a:t>
              </a:r>
              <a:endParaRPr b="1" sz="1400">
                <a:solidFill>
                  <a:srgbClr val="969696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380" name="Google Shape;380;p6"/>
          <p:cNvSpPr/>
          <p:nvPr/>
        </p:nvSpPr>
        <p:spPr>
          <a:xfrm>
            <a:off x="2889125" y="5092920"/>
            <a:ext cx="495061" cy="742592"/>
          </a:xfrm>
          <a:prstGeom prst="rect">
            <a:avLst/>
          </a:prstGeom>
          <a:solidFill>
            <a:srgbClr val="FAA71A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6"/>
          <p:cNvSpPr txBox="1"/>
          <p:nvPr/>
        </p:nvSpPr>
        <p:spPr>
          <a:xfrm>
            <a:off x="2931449" y="5319494"/>
            <a:ext cx="6741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60+</a:t>
            </a:r>
            <a:endParaRPr/>
          </a:p>
        </p:txBody>
      </p:sp>
      <p:pic>
        <p:nvPicPr>
          <p:cNvPr id="382" name="Google Shape;382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792966" y="1723007"/>
            <a:ext cx="1122688" cy="56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06097" y="5276712"/>
            <a:ext cx="944602" cy="566761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 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"/>
          <p:cNvSpPr txBox="1"/>
          <p:nvPr/>
        </p:nvSpPr>
        <p:spPr>
          <a:xfrm>
            <a:off x="4313324" y="2522621"/>
            <a:ext cx="6345174" cy="960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"/>
          <p:cNvSpPr txBox="1"/>
          <p:nvPr>
            <p:ph type="title"/>
          </p:nvPr>
        </p:nvSpPr>
        <p:spPr>
          <a:xfrm>
            <a:off x="7006" y="24710"/>
            <a:ext cx="11889827" cy="724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HCM Practice Jade Global</a:t>
            </a:r>
            <a:endParaRPr/>
          </a:p>
        </p:txBody>
      </p:sp>
      <p:grpSp>
        <p:nvGrpSpPr>
          <p:cNvPr id="392" name="Google Shape;392;p7"/>
          <p:cNvGrpSpPr/>
          <p:nvPr/>
        </p:nvGrpSpPr>
        <p:grpSpPr>
          <a:xfrm>
            <a:off x="8880776" y="1799850"/>
            <a:ext cx="2270413" cy="2382826"/>
            <a:chOff x="8838582" y="1664559"/>
            <a:chExt cx="2270413" cy="2382826"/>
          </a:xfrm>
        </p:grpSpPr>
        <p:pic>
          <p:nvPicPr>
            <p:cNvPr id="393" name="Google Shape;39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838582" y="1881375"/>
              <a:ext cx="2166010" cy="21660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81134" y="1664559"/>
              <a:ext cx="1027861" cy="10278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5" name="Google Shape;395;p7"/>
          <p:cNvSpPr txBox="1"/>
          <p:nvPr/>
        </p:nvSpPr>
        <p:spPr>
          <a:xfrm>
            <a:off x="317096" y="1297624"/>
            <a:ext cx="3434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Applications</a:t>
            </a:r>
            <a:endParaRPr/>
          </a:p>
        </p:txBody>
      </p:sp>
      <p:sp>
        <p:nvSpPr>
          <p:cNvPr id="396" name="Google Shape;396;p7"/>
          <p:cNvSpPr txBox="1"/>
          <p:nvPr/>
        </p:nvSpPr>
        <p:spPr>
          <a:xfrm>
            <a:off x="254922" y="1800135"/>
            <a:ext cx="3203601" cy="1505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34099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Oracle Cloud HCM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40995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Workday 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40995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  <a:p>
            <a:pPr indent="-285750" lvl="2" marL="340995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Taleo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340995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Oracle HRM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7" name="Google Shape;397;p7"/>
          <p:cNvCxnSpPr/>
          <p:nvPr/>
        </p:nvCxnSpPr>
        <p:spPr>
          <a:xfrm>
            <a:off x="457919" y="1698060"/>
            <a:ext cx="2506448" cy="26239"/>
          </a:xfrm>
          <a:prstGeom prst="straightConnector1">
            <a:avLst/>
          </a:prstGeom>
          <a:noFill/>
          <a:ln cap="flat" cmpd="sng" w="19050">
            <a:solidFill>
              <a:srgbClr val="2CB5E3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7"/>
          <p:cNvCxnSpPr/>
          <p:nvPr/>
        </p:nvCxnSpPr>
        <p:spPr>
          <a:xfrm>
            <a:off x="3496028" y="1297624"/>
            <a:ext cx="0" cy="436088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9" name="Google Shape;399;p7"/>
          <p:cNvSpPr txBox="1"/>
          <p:nvPr/>
        </p:nvSpPr>
        <p:spPr>
          <a:xfrm>
            <a:off x="317096" y="3525777"/>
            <a:ext cx="3434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Services</a:t>
            </a:r>
            <a:endParaRPr/>
          </a:p>
        </p:txBody>
      </p:sp>
      <p:cxnSp>
        <p:nvCxnSpPr>
          <p:cNvPr id="400" name="Google Shape;400;p7"/>
          <p:cNvCxnSpPr/>
          <p:nvPr/>
        </p:nvCxnSpPr>
        <p:spPr>
          <a:xfrm>
            <a:off x="457919" y="3926213"/>
            <a:ext cx="2506448" cy="26239"/>
          </a:xfrm>
          <a:prstGeom prst="straightConnector1">
            <a:avLst/>
          </a:prstGeom>
          <a:noFill/>
          <a:ln cap="flat" cmpd="sng" w="19050">
            <a:solidFill>
              <a:srgbClr val="2CB5E3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01" name="Google Shape;401;p7"/>
          <p:cNvSpPr txBox="1"/>
          <p:nvPr/>
        </p:nvSpPr>
        <p:spPr>
          <a:xfrm>
            <a:off x="254921" y="3983556"/>
            <a:ext cx="3136704" cy="208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2" marL="34131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  <a:p>
            <a:pPr indent="-285750" lvl="2" marL="341313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Assessments/Advisory</a:t>
            </a:r>
            <a:endParaRPr/>
          </a:p>
          <a:p>
            <a:pPr indent="-285750" lvl="2" marL="341313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 Selection</a:t>
            </a:r>
            <a:endParaRPr/>
          </a:p>
          <a:p>
            <a:pPr indent="-285750" lvl="2" marL="341313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Upgrades</a:t>
            </a:r>
            <a:endParaRPr/>
          </a:p>
          <a:p>
            <a:pPr indent="-285750" lvl="2" marL="341313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Integration</a:t>
            </a:r>
            <a:endParaRPr/>
          </a:p>
          <a:p>
            <a:pPr indent="-285750" lvl="2" marL="341313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 Analytics</a:t>
            </a:r>
            <a:endParaRPr/>
          </a:p>
          <a:p>
            <a:pPr indent="-285750" lvl="2" marL="341313" marR="0" rtl="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Services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7"/>
          <p:cNvSpPr txBox="1"/>
          <p:nvPr/>
        </p:nvSpPr>
        <p:spPr>
          <a:xfrm>
            <a:off x="6004205" y="1283207"/>
            <a:ext cx="3434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80+ Strong Global Team</a:t>
            </a:r>
            <a:endParaRPr/>
          </a:p>
        </p:txBody>
      </p:sp>
      <p:cxnSp>
        <p:nvCxnSpPr>
          <p:cNvPr id="403" name="Google Shape;403;p7"/>
          <p:cNvCxnSpPr/>
          <p:nvPr/>
        </p:nvCxnSpPr>
        <p:spPr>
          <a:xfrm flipH="1" rot="10800000">
            <a:off x="3951596" y="1724148"/>
            <a:ext cx="8006361" cy="14813"/>
          </a:xfrm>
          <a:prstGeom prst="straightConnector1">
            <a:avLst/>
          </a:prstGeom>
          <a:noFill/>
          <a:ln cap="flat" cmpd="sng" w="19050">
            <a:solidFill>
              <a:srgbClr val="2CB5E3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404" name="Google Shape;404;p7"/>
          <p:cNvSpPr txBox="1"/>
          <p:nvPr/>
        </p:nvSpPr>
        <p:spPr>
          <a:xfrm>
            <a:off x="5600597" y="3429000"/>
            <a:ext cx="61153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Jade Global HCM Customers</a:t>
            </a:r>
            <a:endParaRPr/>
          </a:p>
        </p:txBody>
      </p:sp>
      <p:cxnSp>
        <p:nvCxnSpPr>
          <p:cNvPr id="405" name="Google Shape;405;p7"/>
          <p:cNvCxnSpPr/>
          <p:nvPr/>
        </p:nvCxnSpPr>
        <p:spPr>
          <a:xfrm>
            <a:off x="3951596" y="3872810"/>
            <a:ext cx="7764356" cy="40044"/>
          </a:xfrm>
          <a:prstGeom prst="straightConnector1">
            <a:avLst/>
          </a:prstGeom>
          <a:noFill/>
          <a:ln cap="flat" cmpd="sng" w="19050">
            <a:solidFill>
              <a:srgbClr val="2CB5E3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406" name="Google Shape;40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4340" y="4171823"/>
            <a:ext cx="1100203" cy="31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40871" y="4109342"/>
            <a:ext cx="1552802" cy="44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23166" y="4724773"/>
            <a:ext cx="995884" cy="536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MWare" id="409" name="Google Shape;409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39140" y="4659119"/>
            <a:ext cx="740483" cy="740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84655" y="5558092"/>
            <a:ext cx="1334395" cy="2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ted image" id="411" name="Google Shape;411;p7"/>
          <p:cNvPicPr preferRelativeResize="0"/>
          <p:nvPr/>
        </p:nvPicPr>
        <p:blipFill rotWithShape="1">
          <a:blip r:embed="rId9">
            <a:alphaModFix/>
          </a:blip>
          <a:srcRect b="30363" l="0" r="0" t="30403"/>
          <a:stretch/>
        </p:blipFill>
        <p:spPr>
          <a:xfrm>
            <a:off x="5351114" y="5626551"/>
            <a:ext cx="1734050" cy="29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87071" y="4182676"/>
            <a:ext cx="1308902" cy="298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87071" y="4847838"/>
            <a:ext cx="1411491" cy="3800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legent systems" id="414" name="Google Shape;414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932075" y="5082201"/>
            <a:ext cx="1184381" cy="599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rtina systems" id="415" name="Google Shape;415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301537" y="4053141"/>
            <a:ext cx="983730" cy="605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687109" y="4123149"/>
            <a:ext cx="1137285" cy="417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orm factor logo" id="417" name="Google Shape;417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695973" y="5350608"/>
            <a:ext cx="1864278" cy="38046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7"/>
          <p:cNvSpPr/>
          <p:nvPr/>
        </p:nvSpPr>
        <p:spPr>
          <a:xfrm>
            <a:off x="4764219" y="1912074"/>
            <a:ext cx="586895" cy="52522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7"/>
          <p:cNvSpPr/>
          <p:nvPr/>
        </p:nvSpPr>
        <p:spPr>
          <a:xfrm>
            <a:off x="7605312" y="1870993"/>
            <a:ext cx="586895" cy="52522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65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7"/>
          <p:cNvSpPr/>
          <p:nvPr/>
        </p:nvSpPr>
        <p:spPr>
          <a:xfrm>
            <a:off x="5338833" y="1990019"/>
            <a:ext cx="2176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Onsite Associates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7"/>
          <p:cNvSpPr/>
          <p:nvPr/>
        </p:nvSpPr>
        <p:spPr>
          <a:xfrm>
            <a:off x="8242771" y="1948938"/>
            <a:ext cx="2484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Offshore Associates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2" name="Google Shape;422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150915" y="5226501"/>
            <a:ext cx="1435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"/>
          <p:cNvSpPr txBox="1"/>
          <p:nvPr/>
        </p:nvSpPr>
        <p:spPr>
          <a:xfrm>
            <a:off x="4764219" y="2515463"/>
            <a:ext cx="4611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15+  Workday Team ( 8+ Certified) </a:t>
            </a:r>
            <a:endParaRPr/>
          </a:p>
        </p:txBody>
      </p:sp>
      <p:sp>
        <p:nvSpPr>
          <p:cNvPr id="424" name="Google Shape;424;p7"/>
          <p:cNvSpPr/>
          <p:nvPr/>
        </p:nvSpPr>
        <p:spPr>
          <a:xfrm>
            <a:off x="4734676" y="2872242"/>
            <a:ext cx="586895" cy="52522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7"/>
          <p:cNvSpPr/>
          <p:nvPr/>
        </p:nvSpPr>
        <p:spPr>
          <a:xfrm>
            <a:off x="7575769" y="2831161"/>
            <a:ext cx="586895" cy="525223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7"/>
          <p:cNvSpPr/>
          <p:nvPr/>
        </p:nvSpPr>
        <p:spPr>
          <a:xfrm>
            <a:off x="5309290" y="2950187"/>
            <a:ext cx="21766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Onsite Associates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"/>
          <p:cNvSpPr/>
          <p:nvPr/>
        </p:nvSpPr>
        <p:spPr>
          <a:xfrm>
            <a:off x="8213228" y="2909106"/>
            <a:ext cx="24843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Offshore Associates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8"/>
          <p:cNvSpPr txBox="1"/>
          <p:nvPr/>
        </p:nvSpPr>
        <p:spPr>
          <a:xfrm>
            <a:off x="126124" y="1976667"/>
            <a:ext cx="11880894" cy="15523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8"/>
          <p:cNvSpPr txBox="1"/>
          <p:nvPr>
            <p:ph type="title"/>
          </p:nvPr>
        </p:nvSpPr>
        <p:spPr>
          <a:xfrm>
            <a:off x="7006" y="24710"/>
            <a:ext cx="11889827" cy="724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HCM Success Stories (Representative)</a:t>
            </a:r>
            <a:endParaRPr/>
          </a:p>
        </p:txBody>
      </p:sp>
      <p:graphicFrame>
        <p:nvGraphicFramePr>
          <p:cNvPr id="435" name="Google Shape;435;p8"/>
          <p:cNvGraphicFramePr/>
          <p:nvPr/>
        </p:nvGraphicFramePr>
        <p:xfrm>
          <a:off x="126124" y="74413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{E6F07C12-0F9A-4709-AFFB-3E4541F518AA}</a:tableStyleId>
              </a:tblPr>
              <a:tblGrid>
                <a:gridCol w="2742875"/>
                <a:gridCol w="9138000"/>
              </a:tblGrid>
              <a:tr h="61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Client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Details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16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VMWare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Product Selection Advisory Service for Core HRMS between Oracle and Workday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Implemented Oracle HRMS and Benefits Modules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41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Riverbed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Advisory Services for Assessment of HRMS Application, Jobs Restructuring and Incentive Compensation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 of several HR Modules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Integrations with ADP and Benefits Providers 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 support of Workday and Integration of Workday with EBS and Benefit Providers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of Workday HR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82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Silicon Storage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Migration from Ceridian HR/Payroll to Oracle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Implementation of Core HR, Benefits and Compensation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1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Uber Technologies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Tier 2 and 3 support for all People Apps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In integrations to various Benefits provides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Integrations with external Applicant Tracking System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61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Infoblox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Enhancements for Workday HR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Integration of Workday HR with Oracle ERP Cloud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b="1"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of Workday HR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chemeClr val="accent2"/>
                    </a:solidFill>
                  </a:tcPr>
                </a:tc>
              </a:tr>
              <a:tr h="61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Twitter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Integration of Workday HR with Oracle EBS Cloud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Support of Workday HR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196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Good 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Technology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 assessment of HR systems and processes to create a roadmap for enhancements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Implemented new design will provide enhanced visibility to employee records and integrations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pic>
        <p:nvPicPr>
          <p:cNvPr descr="Image result for VMWare" id="436" name="Google Shape;4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1017" y="1471114"/>
            <a:ext cx="505553" cy="50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4724" y="2543724"/>
            <a:ext cx="1100203" cy="31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ilicon storage technology" id="438" name="Google Shape;43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24396" y="3734242"/>
            <a:ext cx="893428" cy="51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54724" y="4997857"/>
            <a:ext cx="1116564" cy="319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witter" id="440" name="Google Shape;44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24699" y="6113868"/>
            <a:ext cx="469094" cy="381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82115" y="6721773"/>
            <a:ext cx="1137285" cy="417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54724" y="4225277"/>
            <a:ext cx="1106817" cy="6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9"/>
          <p:cNvSpPr txBox="1"/>
          <p:nvPr>
            <p:ph type="title"/>
          </p:nvPr>
        </p:nvSpPr>
        <p:spPr>
          <a:xfrm>
            <a:off x="0" y="2800865"/>
            <a:ext cx="6244638" cy="2108886"/>
          </a:xfrm>
          <a:prstGeom prst="rect">
            <a:avLst/>
          </a:prstGeom>
          <a:solidFill>
            <a:srgbClr val="00A5DD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en-US" sz="3200"/>
              <a:t>Thank You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hem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B17FA4841C324F8D2A74BA816872A8" ma:contentTypeVersion="21" ma:contentTypeDescription="Create a new document." ma:contentTypeScope="" ma:versionID="c65d4cac1cb61b5b78e7a1b2747662d5">
  <xsd:schema xmlns:xsd="http://www.w3.org/2001/XMLSchema" xmlns:xs="http://www.w3.org/2001/XMLSchema" xmlns:p="http://schemas.microsoft.com/office/2006/metadata/properties" xmlns:ns2="54df8a31-fadb-49e6-b2bf-5b7ab398ed32" xmlns:ns3="b95d3eeb-4221-4482-91bd-8965c24d1a84" targetNamespace="http://schemas.microsoft.com/office/2006/metadata/properties" ma:root="true" ma:fieldsID="37d0b22e68364252285f6deaceed76c0" ns2:_="" ns3:_="">
    <xsd:import namespace="54df8a31-fadb-49e6-b2bf-5b7ab398ed32"/>
    <xsd:import namespace="b95d3eeb-4221-4482-91bd-8965c24d1a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Comment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S_x002e_N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f8a31-fadb-49e6-b2bf-5b7ab398e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Comments" ma:index="19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S_x002e_No" ma:index="25" nillable="true" ma:displayName="S.No" ma:format="Dropdown" ma:internalName="S_x002e_No" ma:percentage="FALSE">
      <xsd:simpleType>
        <xsd:restriction base="dms:Number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d3eeb-4221-4482-91bd-8965c24d1a8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d6a1d28-a340-44ad-b447-65484400aec5}" ma:internalName="TaxCatchAll" ma:showField="CatchAllData" ma:web="b95d3eeb-4221-4482-91bd-8965c24d1a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_x002e_No xmlns="54df8a31-fadb-49e6-b2bf-5b7ab398ed32" xsi:nil="true"/>
    <_Flow_SignoffStatus xmlns="54df8a31-fadb-49e6-b2bf-5b7ab398ed32" xsi:nil="true"/>
    <TaxCatchAll xmlns="b95d3eeb-4221-4482-91bd-8965c24d1a84" xsi:nil="true"/>
    <Comments xmlns="54df8a31-fadb-49e6-b2bf-5b7ab398ed32" xsi:nil="true"/>
  </documentManagement>
</p:properties>
</file>

<file path=customXml/itemProps1.xml><?xml version="1.0" encoding="utf-8"?>
<ds:datastoreItem xmlns:ds="http://schemas.openxmlformats.org/officeDocument/2006/customXml" ds:itemID="{6014D46A-FB48-4C25-8F2D-A7347401C168}"/>
</file>

<file path=customXml/itemProps2.xml><?xml version="1.0" encoding="utf-8"?>
<ds:datastoreItem xmlns:ds="http://schemas.openxmlformats.org/officeDocument/2006/customXml" ds:itemID="{02ECFB2F-BF11-4043-83AD-9C54AD23C376}"/>
</file>

<file path=customXml/itemProps3.xml><?xml version="1.0" encoding="utf-8"?>
<ds:datastoreItem xmlns:ds="http://schemas.openxmlformats.org/officeDocument/2006/customXml" ds:itemID="{2C8A0567-AA99-4443-9EBA-4C2B919BB9F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Sachin Shewale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0x01010053B17FA4841C324F8D2A74BA816872A8</vt:lpwstr>
  </property>
</Properties>
</file>